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1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</p:sldIdLst>
  <p:sldSz cx="12192000" cy="6858000"/>
  <p:notesSz cx="6858000" cy="9144000"/>
  <p:embeddedFontLst>
    <p:embeddedFont>
      <p:font typeface="THE정고딕150" pitchFamily="18" charset="-127"/>
      <p:regular r:id="rId48"/>
    </p:embeddedFont>
    <p:embeddedFont>
      <p:font typeface="THE정고딕130" pitchFamily="18" charset="-127"/>
      <p:regular r:id="rId4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801"/>
    <p:restoredTop sz="94660"/>
  </p:normalViewPr>
  <p:slideViewPr>
    <p:cSldViewPr snapToGrid="0">
      <p:cViewPr>
        <p:scale>
          <a:sx n="80" d="100"/>
          <a:sy n="80" d="100"/>
        </p:scale>
        <p:origin x="-749" y="-226"/>
      </p:cViewPr>
      <p:guideLst>
        <p:guide orient="horz" pos="2158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1.fntdata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2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612278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2017-11-19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4991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2017-11-19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88264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2017-11-19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87090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2017-11-19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34234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2017-11-19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19416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2017-11-19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10819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2017-11-19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97344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724638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캡션 있는 콘텐츠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EC9D3B80-2639-45EA-95B5-D9EAD7F532D5}"/>
              </a:ext>
            </a:extLst>
          </p:cNvPr>
          <p:cNvSpPr/>
          <p:nvPr userDrawn="1"/>
        </p:nvSpPr>
        <p:spPr>
          <a:xfrm>
            <a:off x="0" y="0"/>
            <a:ext cx="12192000" cy="650682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HE정고딕130" panose="02020603020101020101" pitchFamily="18" charset="-127"/>
              <a:ea typeface="THE정고딕130" panose="02020603020101020101" pitchFamily="18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374076" y="101218"/>
            <a:ext cx="1773380" cy="549464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  <a:latin typeface="THE정고딕150" panose="02020603020101020101" pitchFamily="18" charset="-127"/>
                <a:ea typeface="THE정고딕150" panose="02020603020101020101" pitchFamily="18" charset="-127"/>
              </a:defRPr>
            </a:lvl1pPr>
          </a:lstStyle>
          <a:p>
            <a:r>
              <a:rPr lang="ko-KR" altLang="en-US"/>
              <a:t>화면제목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 hasCustomPrompt="1"/>
          </p:nvPr>
        </p:nvSpPr>
        <p:spPr>
          <a:xfrm>
            <a:off x="2751715" y="127913"/>
            <a:ext cx="3932237" cy="394855"/>
          </a:xfrm>
        </p:spPr>
        <p:txBody>
          <a:bodyPr>
            <a:normAutofit/>
          </a:bodyPr>
          <a:lstStyle>
            <a:lvl1pPr marL="0" indent="0" algn="l" defTabSz="914400" rtl="0" eaLnBrk="1" latinLnBrk="1" hangingPunct="1">
              <a:lnSpc>
                <a:spcPct val="150000"/>
              </a:lnSpc>
              <a:buNone/>
              <a:defRPr lang="ko-KR" altLang="en-US" sz="1600" kern="1200" smtClean="0">
                <a:solidFill>
                  <a:schemeClr val="bg1">
                    <a:lumMod val="85000"/>
                  </a:schemeClr>
                </a:solidFill>
                <a:latin typeface="THE정고딕130" panose="02020603020101020101" pitchFamily="18" charset="-127"/>
                <a:ea typeface="THE정고딕130" panose="02020603020101020101" pitchFamily="18" charset="-127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화면설명</a:t>
            </a:r>
          </a:p>
        </p:txBody>
      </p:sp>
    </p:spTree>
    <p:extLst>
      <p:ext uri="{BB962C8B-B14F-4D97-AF65-F5344CB8AC3E}">
        <p14:creationId xmlns:p14="http://schemas.microsoft.com/office/powerpoint/2010/main" val="8817204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2017-11-19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70589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THE정고딕130" panose="02020603020101020101" pitchFamily="18" charset="-127"/>
                <a:ea typeface="THE정고딕130" panose="02020603020101020101" pitchFamily="18" charset="-127"/>
              </a:defRPr>
            </a:lvl1pPr>
          </a:lstStyle>
          <a:p>
            <a:fld id="{2AFE6DCD-4700-455A-AD6D-3C42515F5C57}" type="datetimeFigureOut">
              <a:rPr lang="ko-KR" altLang="en-US" smtClean="0"/>
              <a:pPr/>
              <a:t>2017-11-19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THE정고딕130" panose="02020603020101020101" pitchFamily="18" charset="-127"/>
                <a:ea typeface="THE정고딕130" panose="02020603020101020101" pitchFamily="18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THE정고딕130" panose="02020603020101020101" pitchFamily="18" charset="-127"/>
                <a:ea typeface="THE정고딕130" panose="02020603020101020101" pitchFamily="18" charset="-127"/>
              </a:defRPr>
            </a:lvl1pPr>
          </a:lstStyle>
          <a:p>
            <a:fld id="{0213A184-67E8-40B5-A2FF-4C77723C277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73574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THE정고딕130" panose="02020603020101020101" pitchFamily="18" charset="-127"/>
          <a:ea typeface="THE정고딕130" panose="02020603020101020101" pitchFamily="18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THE정고딕130" panose="02020603020101020101" pitchFamily="18" charset="-127"/>
          <a:ea typeface="THE정고딕130" panose="02020603020101020101" pitchFamily="18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THE정고딕130" panose="02020603020101020101" pitchFamily="18" charset="-127"/>
          <a:ea typeface="THE정고딕130" panose="02020603020101020101" pitchFamily="18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THE정고딕130" panose="02020603020101020101" pitchFamily="18" charset="-127"/>
          <a:ea typeface="THE정고딕130" panose="02020603020101020101" pitchFamily="18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HE정고딕130" panose="02020603020101020101" pitchFamily="18" charset="-127"/>
          <a:ea typeface="THE정고딕130" panose="02020603020101020101" pitchFamily="18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HE정고딕130" panose="02020603020101020101" pitchFamily="18" charset="-127"/>
          <a:ea typeface="THE정고딕130" panose="02020603020101020101" pitchFamily="18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1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직사각형 54"/>
          <p:cNvSpPr/>
          <p:nvPr/>
        </p:nvSpPr>
        <p:spPr>
          <a:xfrm>
            <a:off x="1254580" y="671351"/>
            <a:ext cx="4472287" cy="28795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endParaRPr lang="en-US" altLang="ko-KR" sz="2400" b="1">
              <a:solidFill>
                <a:prstClr val="white"/>
              </a:solidFill>
              <a:latin typeface="THE정고딕130"/>
              <a:ea typeface="THE정고딕130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4400" b="1">
                <a:solidFill>
                  <a:prstClr val="white"/>
                </a:solidFill>
                <a:latin typeface="THE정고딕150"/>
                <a:ea typeface="THE정고딕150"/>
                <a:cs typeface="+mj-cs"/>
              </a:rPr>
              <a:t>FitnessGround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4400" b="1">
                <a:solidFill>
                  <a:prstClr val="white"/>
                </a:solidFill>
                <a:latin typeface="THE정고딕130"/>
                <a:ea typeface="THE정고딕130"/>
              </a:rPr>
              <a:t>UI</a:t>
            </a:r>
            <a:r>
              <a:rPr lang="ko-KR" altLang="en-US" sz="4400" b="1">
                <a:solidFill>
                  <a:prstClr val="white"/>
                </a:solidFill>
                <a:latin typeface="THE정고딕130"/>
                <a:ea typeface="THE정고딕130"/>
              </a:rPr>
              <a:t>설계 보고서</a:t>
            </a:r>
          </a:p>
          <a:p>
            <a:pPr>
              <a:lnSpc>
                <a:spcPct val="150000"/>
              </a:lnSpc>
              <a:defRPr/>
            </a:pPr>
            <a:endParaRPr lang="en-US" altLang="ko-KR" sz="1000">
              <a:solidFill>
                <a:srgbClr val="212121"/>
              </a:solidFill>
              <a:latin typeface="THE정고딕130"/>
              <a:ea typeface="THE정고딕130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8510812" y="0"/>
            <a:ext cx="3681188" cy="6858000"/>
          </a:xfrm>
          <a:prstGeom prst="rect">
            <a:avLst/>
          </a:prstGeom>
          <a:solidFill>
            <a:srgbClr val="1B1B1B"/>
          </a:solidFill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THE정고딕130"/>
              <a:ea typeface="THE정고딕13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254579" y="4337815"/>
            <a:ext cx="6341261" cy="10038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2000">
                <a:solidFill>
                  <a:schemeClr val="bg1"/>
                </a:solidFill>
                <a:latin typeface="THE정고딕130"/>
                <a:ea typeface="THE정고딕130"/>
              </a:rPr>
              <a:t>Team. </a:t>
            </a:r>
            <a:r>
              <a:rPr lang="ko-KR" altLang="en-US" sz="2000">
                <a:solidFill>
                  <a:schemeClr val="bg1"/>
                </a:solidFill>
                <a:latin typeface="THE정고딕130"/>
                <a:ea typeface="THE정고딕130"/>
              </a:rPr>
              <a:t>뚝이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2000">
                <a:solidFill>
                  <a:schemeClr val="bg1"/>
                </a:solidFill>
                <a:latin typeface="THE정고딕130"/>
                <a:ea typeface="THE정고딕130"/>
              </a:rPr>
              <a:t>구미향 김도영 </a:t>
            </a:r>
            <a:r>
              <a:rPr lang="ko-KR" altLang="en-US" sz="2000" b="1">
                <a:solidFill>
                  <a:schemeClr val="bg1"/>
                </a:solidFill>
                <a:latin typeface="THE정고딕130"/>
                <a:ea typeface="THE정고딕130"/>
              </a:rPr>
              <a:t>양동균</a:t>
            </a:r>
            <a:r>
              <a:rPr lang="ko-KR" altLang="en-US" sz="2000">
                <a:solidFill>
                  <a:schemeClr val="bg1"/>
                </a:solidFill>
                <a:latin typeface="THE정고딕130"/>
                <a:ea typeface="THE정고딕130"/>
              </a:rPr>
              <a:t> 윤지선 박준일 정세화 이규연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xmlns="" id="{FA2627E5-B06A-42F4-AD64-C29DD12A0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MainUI</a:t>
            </a:r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75947897-D6CC-493C-9699-2AE93A7506B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/>
              <a:t>Main</a:t>
            </a:r>
            <a:r>
              <a:rPr lang="ko-KR" altLang="en-US"/>
              <a:t>페이지</a:t>
            </a:r>
            <a:r>
              <a:rPr lang="en-US" altLang="ko-KR"/>
              <a:t>- </a:t>
            </a:r>
            <a:r>
              <a:rPr lang="ko-KR" altLang="en-US"/>
              <a:t>로그인 후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xmlns="" id="{46C7ABE6-29E1-426A-A783-55A1B03A95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0538199"/>
              </p:ext>
            </p:extLst>
          </p:nvPr>
        </p:nvGraphicFramePr>
        <p:xfrm>
          <a:off x="8748250" y="1790425"/>
          <a:ext cx="3138949" cy="42204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3700">
                  <a:extLst>
                    <a:ext uri="{9D8B030D-6E8A-4147-A177-3AD203B41FA5}">
                      <a16:colId xmlns:a16="http://schemas.microsoft.com/office/drawing/2014/main" xmlns="" val="2915962073"/>
                    </a:ext>
                  </a:extLst>
                </a:gridCol>
                <a:gridCol w="2595249">
                  <a:extLst>
                    <a:ext uri="{9D8B030D-6E8A-4147-A177-3AD203B41FA5}">
                      <a16:colId xmlns:a16="http://schemas.microsoft.com/office/drawing/2014/main" xmlns="" val="2334560960"/>
                    </a:ext>
                  </a:extLst>
                </a:gridCol>
              </a:tblGrid>
              <a:tr h="34606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/>
                        <a:t>No.</a:t>
                      </a:r>
                      <a:endParaRPr lang="ko-KR" altLang="en-US" b="0"/>
                    </a:p>
                  </a:txBody>
                  <a:tcPr>
                    <a:solidFill>
                      <a:srgbClr val="42424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>
                          <a:latin typeface="THE정고딕130" panose="02020603020101020101" pitchFamily="18" charset="-127"/>
                          <a:ea typeface="THE정고딕130" panose="02020603020101020101" pitchFamily="18" charset="-127"/>
                        </a:rPr>
                        <a:t>Description</a:t>
                      </a:r>
                      <a:endParaRPr lang="ko-KR" altLang="en-US" b="0">
                        <a:latin typeface="THE정고딕130" panose="02020603020101020101" pitchFamily="18" charset="-127"/>
                        <a:ea typeface="THE정고딕130" panose="02020603020101020101" pitchFamily="18" charset="-127"/>
                      </a:endParaRPr>
                    </a:p>
                  </a:txBody>
                  <a:tcPr>
                    <a:solidFill>
                      <a:srgbClr val="42424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751963825"/>
                  </a:ext>
                </a:extLst>
              </a:tr>
              <a:tr h="7786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+mn-lt"/>
                        </a:rPr>
                        <a:t>1</a:t>
                      </a:r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>
                          <a:latin typeface="+mn-lt"/>
                        </a:rPr>
                        <a:t>Header</a:t>
                      </a:r>
                      <a:r>
                        <a:rPr lang="ko-KR" altLang="en-US" sz="1600">
                          <a:latin typeface="+mn-lt"/>
                        </a:rPr>
                        <a:t>부분에 </a:t>
                      </a:r>
                      <a:r>
                        <a:rPr lang="en-US" altLang="ko-KR" sz="1600">
                          <a:latin typeface="+mn-lt"/>
                        </a:rPr>
                        <a:t>Mouseover</a:t>
                      </a:r>
                      <a:r>
                        <a:rPr lang="ko-KR" altLang="en-US" sz="1600">
                          <a:latin typeface="+mn-lt"/>
                        </a:rPr>
                        <a:t>시 상세 카테고리가 드롭다운됨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91784000"/>
                  </a:ext>
                </a:extLst>
              </a:tr>
              <a:tr h="3478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+mn-lt"/>
                        </a:rPr>
                        <a:t>2</a:t>
                      </a:r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>
                          <a:latin typeface="+mn-lt"/>
                        </a:rPr>
                        <a:t>클릭시 사용자메뉴 보임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46846961"/>
                  </a:ext>
                </a:extLst>
              </a:tr>
              <a:tr h="3478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+mn-lt"/>
                        </a:rPr>
                        <a:t>3</a:t>
                      </a:r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>
                          <a:latin typeface="+mn-lt"/>
                        </a:rPr>
                        <a:t>마이페이지로 이동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44866652"/>
                  </a:ext>
                </a:extLst>
              </a:tr>
              <a:tr h="4988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+mn-lt"/>
                        </a:rPr>
                        <a:t>4</a:t>
                      </a:r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>
                          <a:latin typeface="+mn-lt"/>
                        </a:rPr>
                        <a:t>내 문의내역 페이지로 이동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86529314"/>
                  </a:ext>
                </a:extLst>
              </a:tr>
              <a:tr h="6004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+mn-lt"/>
                        </a:rPr>
                        <a:t>5</a:t>
                      </a:r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>
                          <a:latin typeface="+mn-lt"/>
                        </a:rPr>
                        <a:t>유저가 자주 찾는 운동을 기반으로 추천 영상 보여줌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599662976"/>
                  </a:ext>
                </a:extLst>
              </a:tr>
              <a:tr h="600437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921756979"/>
                  </a:ext>
                </a:extLst>
              </a:tr>
              <a:tr h="600437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179752825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C37C5EE7-BF25-4CC5-97C5-0E6F65FC7B0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184" y="1790425"/>
            <a:ext cx="8241324" cy="4120662"/>
          </a:xfrm>
          <a:prstGeom prst="rect">
            <a:avLst/>
          </a:prstGeom>
        </p:spPr>
      </p:pic>
      <p:sp>
        <p:nvSpPr>
          <p:cNvPr id="8" name="타원 7">
            <a:extLst>
              <a:ext uri="{FF2B5EF4-FFF2-40B4-BE49-F238E27FC236}">
                <a16:creationId xmlns:a16="http://schemas.microsoft.com/office/drawing/2014/main" xmlns="" id="{14D74566-BBCC-4070-ABBC-AF286D387D85}"/>
              </a:ext>
            </a:extLst>
          </p:cNvPr>
          <p:cNvSpPr/>
          <p:nvPr/>
        </p:nvSpPr>
        <p:spPr>
          <a:xfrm>
            <a:off x="4819617" y="2039468"/>
            <a:ext cx="318654" cy="29094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xmlns="" id="{DBBCC246-7951-471F-8972-399DA070613A}"/>
              </a:ext>
            </a:extLst>
          </p:cNvPr>
          <p:cNvSpPr/>
          <p:nvPr/>
        </p:nvSpPr>
        <p:spPr>
          <a:xfrm>
            <a:off x="7845424" y="1748522"/>
            <a:ext cx="318654" cy="29094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2</a:t>
            </a:r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xmlns="" id="{0FB9696B-A6AF-4848-B537-5F3EFD991B9A}"/>
              </a:ext>
            </a:extLst>
          </p:cNvPr>
          <p:cNvSpPr/>
          <p:nvPr/>
        </p:nvSpPr>
        <p:spPr>
          <a:xfrm>
            <a:off x="1101439" y="3348754"/>
            <a:ext cx="318654" cy="29094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5</a:t>
            </a:r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xmlns="" id="{49D8BC0D-FE1C-459E-B7C1-99411FA89E3C}"/>
              </a:ext>
            </a:extLst>
          </p:cNvPr>
          <p:cNvSpPr/>
          <p:nvPr/>
        </p:nvSpPr>
        <p:spPr>
          <a:xfrm>
            <a:off x="7911522" y="2330414"/>
            <a:ext cx="318654" cy="29094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3</a:t>
            </a:r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xmlns="" id="{0E92C7C0-28AD-4D0E-9845-70F0461AA298}"/>
              </a:ext>
            </a:extLst>
          </p:cNvPr>
          <p:cNvSpPr/>
          <p:nvPr/>
        </p:nvSpPr>
        <p:spPr>
          <a:xfrm>
            <a:off x="7911522" y="2686619"/>
            <a:ext cx="318654" cy="29094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4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6878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xmlns="" id="{FA2627E5-B06A-42F4-AD64-C29DD12A0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167" y="0"/>
            <a:ext cx="3373820" cy="650682"/>
          </a:xfrm>
        </p:spPr>
        <p:txBody>
          <a:bodyPr anchor="ctr">
            <a:normAutofit/>
          </a:bodyPr>
          <a:lstStyle/>
          <a:p>
            <a:r>
              <a:rPr lang="en-US" altLang="ko-KR" sz="2800" dirty="0" smtClean="0"/>
              <a:t>My Page</a:t>
            </a:r>
            <a:endParaRPr lang="ko-KR" altLang="en-US" sz="2800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75947897-D6CC-493C-9699-2AE93A7506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186235" y="0"/>
            <a:ext cx="3932237" cy="650682"/>
          </a:xfrm>
        </p:spPr>
        <p:txBody>
          <a:bodyPr anchor="ctr">
            <a:normAutofit/>
          </a:bodyPr>
          <a:lstStyle/>
          <a:p>
            <a:r>
              <a:rPr lang="ko-KR" altLang="en-US" dirty="0" smtClean="0"/>
              <a:t>일반회원</a:t>
            </a:r>
            <a:r>
              <a:rPr lang="en-US" altLang="ko-KR" dirty="0"/>
              <a:t> </a:t>
            </a:r>
            <a:r>
              <a:rPr lang="en-US" altLang="ko-KR" dirty="0" smtClean="0"/>
              <a:t>- main</a:t>
            </a:r>
            <a:endParaRPr lang="ko-KR" altLang="en-US" dirty="0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xmlns="" id="{46C7ABE6-29E1-426A-A783-55A1B03A95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8921546"/>
              </p:ext>
            </p:extLst>
          </p:nvPr>
        </p:nvGraphicFramePr>
        <p:xfrm>
          <a:off x="8748250" y="1528111"/>
          <a:ext cx="3138949" cy="44524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3700">
                  <a:extLst>
                    <a:ext uri="{9D8B030D-6E8A-4147-A177-3AD203B41FA5}">
                      <a16:colId xmlns:a16="http://schemas.microsoft.com/office/drawing/2014/main" xmlns="" val="2915962073"/>
                    </a:ext>
                  </a:extLst>
                </a:gridCol>
                <a:gridCol w="2595249">
                  <a:extLst>
                    <a:ext uri="{9D8B030D-6E8A-4147-A177-3AD203B41FA5}">
                      <a16:colId xmlns:a16="http://schemas.microsoft.com/office/drawing/2014/main" xmlns="" val="2334560960"/>
                    </a:ext>
                  </a:extLst>
                </a:gridCol>
              </a:tblGrid>
              <a:tr h="6163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 smtClean="0"/>
                        <a:t>No</a:t>
                      </a:r>
                      <a:endParaRPr lang="ko-KR" altLang="en-US" b="0" dirty="0"/>
                    </a:p>
                  </a:txBody>
                  <a:tcPr anchor="ctr">
                    <a:solidFill>
                      <a:srgbClr val="42424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THE정고딕130" panose="02020603020101020101" pitchFamily="18" charset="-127"/>
                          <a:ea typeface="THE정고딕130" panose="02020603020101020101" pitchFamily="18" charset="-127"/>
                        </a:rPr>
                        <a:t>Description</a:t>
                      </a:r>
                      <a:endParaRPr lang="ko-KR" altLang="en-US" b="0" dirty="0">
                        <a:latin typeface="THE정고딕130" panose="02020603020101020101" pitchFamily="18" charset="-127"/>
                        <a:ea typeface="THE정고딕130" panose="02020603020101020101" pitchFamily="18" charset="-127"/>
                      </a:endParaRPr>
                    </a:p>
                  </a:txBody>
                  <a:tcPr anchor="ctr">
                    <a:solidFill>
                      <a:srgbClr val="42424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751963825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+mj-ea"/>
                          <a:ea typeface="+mj-ea"/>
                        </a:rPr>
                        <a:t>1</a:t>
                      </a:r>
                      <a:endParaRPr lang="ko-KR" altLang="en-US" sz="1400" dirty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latin typeface="+mn-lt"/>
                        </a:rPr>
                        <a:t>회원 정보 출력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91784000"/>
                  </a:ext>
                </a:extLst>
              </a:tr>
              <a:tr h="16440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j-ea"/>
                          <a:ea typeface="+mj-ea"/>
                        </a:rPr>
                        <a:t>2</a:t>
                      </a:r>
                      <a:endParaRPr lang="ko-KR" altLang="en-US" sz="1400" dirty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latin typeface="+mn-lt"/>
                        </a:rPr>
                        <a:t> </a:t>
                      </a:r>
                      <a:r>
                        <a:rPr lang="en-US" altLang="ko-KR" sz="1400" dirty="0" smtClean="0">
                          <a:latin typeface="+mn-lt"/>
                        </a:rPr>
                        <a:t>- </a:t>
                      </a:r>
                      <a:r>
                        <a:rPr lang="ko-KR" altLang="en-US" sz="1400" dirty="0" smtClean="0">
                          <a:latin typeface="+mn-lt"/>
                        </a:rPr>
                        <a:t>어제</a:t>
                      </a:r>
                      <a:r>
                        <a:rPr lang="en-US" altLang="ko-KR" sz="1400" dirty="0" smtClean="0">
                          <a:latin typeface="+mn-lt"/>
                        </a:rPr>
                        <a:t>·</a:t>
                      </a:r>
                      <a:r>
                        <a:rPr lang="ko-KR" altLang="en-US" sz="1400" dirty="0" smtClean="0">
                          <a:latin typeface="+mn-lt"/>
                        </a:rPr>
                        <a:t>오늘 운동 스케줄 출력</a:t>
                      </a:r>
                      <a:endParaRPr lang="en-US" altLang="ko-KR" sz="1400" dirty="0" smtClean="0">
                        <a:latin typeface="+mn-lt"/>
                      </a:endParaRPr>
                    </a:p>
                    <a:p>
                      <a:pPr latinLnBrk="1"/>
                      <a:endParaRPr lang="en-US" altLang="ko-KR" sz="700" dirty="0" smtClean="0">
                        <a:latin typeface="+mn-lt"/>
                      </a:endParaRPr>
                    </a:p>
                    <a:p>
                      <a:pPr latinLnBrk="1"/>
                      <a:r>
                        <a:rPr lang="ko-KR" altLang="en-US" sz="1400" dirty="0" smtClean="0">
                          <a:latin typeface="+mn-lt"/>
                        </a:rPr>
                        <a:t> </a:t>
                      </a:r>
                      <a:r>
                        <a:rPr lang="en-US" altLang="ko-KR" sz="1400" dirty="0" smtClean="0">
                          <a:latin typeface="+mn-lt"/>
                        </a:rPr>
                        <a:t>- </a:t>
                      </a:r>
                      <a:r>
                        <a:rPr lang="ko-KR" altLang="en-US" sz="1400" dirty="0" smtClean="0">
                          <a:latin typeface="+mn-lt"/>
                        </a:rPr>
                        <a:t>해당 운동 클릭</a:t>
                      </a:r>
                      <a:r>
                        <a:rPr lang="ko-KR" altLang="en-US" sz="1400" baseline="0" dirty="0" smtClean="0">
                          <a:latin typeface="+mn-lt"/>
                        </a:rPr>
                        <a:t> 시</a:t>
                      </a:r>
                      <a:r>
                        <a:rPr lang="en-US" altLang="ko-KR" sz="1400" baseline="0" dirty="0" smtClean="0">
                          <a:latin typeface="+mn-lt"/>
                        </a:rPr>
                        <a:t> </a:t>
                      </a:r>
                    </a:p>
                    <a:p>
                      <a:pPr latinLnBrk="1"/>
                      <a:r>
                        <a:rPr lang="en-US" altLang="ko-KR" sz="1400" baseline="0" dirty="0" smtClean="0">
                          <a:latin typeface="+mn-lt"/>
                        </a:rPr>
                        <a:t>   </a:t>
                      </a:r>
                      <a:r>
                        <a:rPr lang="ko-KR" altLang="en-US" sz="1400" baseline="0" dirty="0" err="1" smtClean="0">
                          <a:latin typeface="+mn-lt"/>
                        </a:rPr>
                        <a:t>모달을</a:t>
                      </a:r>
                      <a:r>
                        <a:rPr lang="ko-KR" altLang="en-US" sz="1400" baseline="0" dirty="0" smtClean="0">
                          <a:latin typeface="+mn-lt"/>
                        </a:rPr>
                        <a:t> 통한</a:t>
                      </a:r>
                      <a:endParaRPr lang="en-US" altLang="ko-KR" sz="1400" baseline="0" dirty="0" smtClean="0">
                        <a:latin typeface="+mn-lt"/>
                      </a:endParaRPr>
                    </a:p>
                    <a:p>
                      <a:pPr latinLnBrk="1"/>
                      <a:r>
                        <a:rPr lang="en-US" altLang="ko-KR" sz="1400" baseline="0" dirty="0" smtClean="0">
                          <a:latin typeface="+mn-lt"/>
                        </a:rPr>
                        <a:t>   </a:t>
                      </a:r>
                      <a:r>
                        <a:rPr lang="ko-KR" altLang="en-US" sz="1400" baseline="0" dirty="0" smtClean="0">
                          <a:latin typeface="+mn-lt"/>
                        </a:rPr>
                        <a:t>동영상 시청 가능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46846961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+mn-lt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599662976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+mn-lt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921756979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+mn-lt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179752825"/>
                  </a:ext>
                </a:extLst>
              </a:tr>
            </a:tbl>
          </a:graphicData>
        </a:graphic>
      </p:graphicFrame>
      <p:grpSp>
        <p:nvGrpSpPr>
          <p:cNvPr id="3" name="그룹 2"/>
          <p:cNvGrpSpPr/>
          <p:nvPr/>
        </p:nvGrpSpPr>
        <p:grpSpPr>
          <a:xfrm>
            <a:off x="312838" y="1242345"/>
            <a:ext cx="8125048" cy="5023988"/>
            <a:chOff x="327804" y="1280372"/>
            <a:chExt cx="8125048" cy="5023988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7804" y="1280372"/>
              <a:ext cx="8125048" cy="5023988"/>
            </a:xfrm>
            <a:prstGeom prst="rect">
              <a:avLst/>
            </a:prstGeom>
          </p:spPr>
        </p:pic>
        <p:sp>
          <p:nvSpPr>
            <p:cNvPr id="10" name="타원 9">
              <a:extLst>
                <a:ext uri="{FF2B5EF4-FFF2-40B4-BE49-F238E27FC236}">
                  <a16:creationId xmlns:a16="http://schemas.microsoft.com/office/drawing/2014/main" xmlns="" id="{D4668843-F4BC-4D8A-980C-BF4333D4C422}"/>
                </a:ext>
              </a:extLst>
            </p:cNvPr>
            <p:cNvSpPr/>
            <p:nvPr/>
          </p:nvSpPr>
          <p:spPr>
            <a:xfrm>
              <a:off x="942698" y="2899523"/>
              <a:ext cx="318654" cy="290946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/>
                <a:t>1</a:t>
              </a:r>
              <a:endParaRPr lang="ko-KR" altLang="en-US" sz="1200" b="1"/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xmlns="" id="{D4668843-F4BC-4D8A-980C-BF4333D4C422}"/>
                </a:ext>
              </a:extLst>
            </p:cNvPr>
            <p:cNvSpPr/>
            <p:nvPr/>
          </p:nvSpPr>
          <p:spPr>
            <a:xfrm>
              <a:off x="7331996" y="5432814"/>
              <a:ext cx="318654" cy="290946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 smtClean="0"/>
                <a:t>2</a:t>
              </a:r>
              <a:endParaRPr lang="ko-KR" altLang="en-US" sz="12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403678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xmlns="" id="{FA2627E5-B06A-42F4-AD64-C29DD12A0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167" y="0"/>
            <a:ext cx="3373820" cy="650682"/>
          </a:xfrm>
        </p:spPr>
        <p:txBody>
          <a:bodyPr anchor="ctr">
            <a:normAutofit/>
          </a:bodyPr>
          <a:lstStyle/>
          <a:p>
            <a:r>
              <a:rPr lang="en-US" altLang="ko-KR" sz="2800" dirty="0" smtClean="0"/>
              <a:t>My Page</a:t>
            </a:r>
            <a:endParaRPr lang="ko-KR" altLang="en-US" sz="2800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75947897-D6CC-493C-9699-2AE93A7506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186235" y="0"/>
            <a:ext cx="3932237" cy="650682"/>
          </a:xfrm>
        </p:spPr>
        <p:txBody>
          <a:bodyPr anchor="ctr">
            <a:normAutofit/>
          </a:bodyPr>
          <a:lstStyle/>
          <a:p>
            <a:r>
              <a:rPr lang="ko-KR" altLang="en-US" dirty="0" smtClean="0"/>
              <a:t>일반회원</a:t>
            </a:r>
            <a:r>
              <a:rPr lang="en-US" altLang="ko-KR" dirty="0"/>
              <a:t>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회원정보 수정</a:t>
            </a:r>
            <a:endParaRPr lang="ko-KR" altLang="en-US" dirty="0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xmlns="" id="{46C7ABE6-29E1-426A-A783-55A1B03A95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2826274"/>
              </p:ext>
            </p:extLst>
          </p:nvPr>
        </p:nvGraphicFramePr>
        <p:xfrm>
          <a:off x="8748250" y="1528110"/>
          <a:ext cx="3138949" cy="44524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3700">
                  <a:extLst>
                    <a:ext uri="{9D8B030D-6E8A-4147-A177-3AD203B41FA5}">
                      <a16:colId xmlns:a16="http://schemas.microsoft.com/office/drawing/2014/main" xmlns="" val="2915962073"/>
                    </a:ext>
                  </a:extLst>
                </a:gridCol>
                <a:gridCol w="2595249">
                  <a:extLst>
                    <a:ext uri="{9D8B030D-6E8A-4147-A177-3AD203B41FA5}">
                      <a16:colId xmlns:a16="http://schemas.microsoft.com/office/drawing/2014/main" xmlns="" val="2334560960"/>
                    </a:ext>
                  </a:extLst>
                </a:gridCol>
              </a:tblGrid>
              <a:tr h="6163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 smtClean="0"/>
                        <a:t>No</a:t>
                      </a:r>
                      <a:endParaRPr lang="ko-KR" altLang="en-US" b="0" dirty="0"/>
                    </a:p>
                  </a:txBody>
                  <a:tcPr anchor="ctr">
                    <a:solidFill>
                      <a:srgbClr val="42424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THE정고딕130" panose="02020603020101020101" pitchFamily="18" charset="-127"/>
                          <a:ea typeface="THE정고딕130" panose="02020603020101020101" pitchFamily="18" charset="-127"/>
                        </a:rPr>
                        <a:t>Description</a:t>
                      </a:r>
                      <a:endParaRPr lang="ko-KR" altLang="en-US" b="0" dirty="0">
                        <a:latin typeface="THE정고딕130" panose="02020603020101020101" pitchFamily="18" charset="-127"/>
                        <a:ea typeface="THE정고딕130" panose="02020603020101020101" pitchFamily="18" charset="-127"/>
                      </a:endParaRPr>
                    </a:p>
                  </a:txBody>
                  <a:tcPr anchor="ctr">
                    <a:solidFill>
                      <a:srgbClr val="42424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751963825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+mj-ea"/>
                          <a:ea typeface="+mj-ea"/>
                        </a:rPr>
                        <a:t>1</a:t>
                      </a:r>
                      <a:endParaRPr lang="ko-KR" altLang="en-US" sz="1400" dirty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latin typeface="+mn-lt"/>
                        </a:rPr>
                        <a:t>회원 정보 수정 가능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91784000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j-ea"/>
                          <a:ea typeface="+mj-ea"/>
                        </a:rPr>
                        <a:t>2</a:t>
                      </a:r>
                      <a:endParaRPr lang="ko-KR" altLang="en-US" sz="1400" dirty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latin typeface="+mn-lt"/>
                        </a:rPr>
                        <a:t>Ajax</a:t>
                      </a:r>
                      <a:r>
                        <a:rPr lang="ko-KR" altLang="en-US" sz="1400" dirty="0" smtClean="0">
                          <a:latin typeface="+mn-lt"/>
                        </a:rPr>
                        <a:t>를 통해 비밀번호 확인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46846961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+mn-lt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44866652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+mn-lt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86529314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+mn-lt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599662976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+mn-lt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921756979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+mn-lt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179752825"/>
                  </a:ext>
                </a:extLst>
              </a:tr>
            </a:tbl>
          </a:graphicData>
        </a:graphic>
      </p:graphicFrame>
      <p:grpSp>
        <p:nvGrpSpPr>
          <p:cNvPr id="6" name="그룹 5"/>
          <p:cNvGrpSpPr/>
          <p:nvPr/>
        </p:nvGrpSpPr>
        <p:grpSpPr>
          <a:xfrm>
            <a:off x="869109" y="1275210"/>
            <a:ext cx="6955048" cy="4958255"/>
            <a:chOff x="791472" y="1537525"/>
            <a:chExt cx="6955048" cy="4958255"/>
          </a:xfrm>
        </p:grpSpPr>
        <p:pic>
          <p:nvPicPr>
            <p:cNvPr id="3" name="그림 2"/>
            <p:cNvPicPr>
              <a:picLocks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1472" y="1537525"/>
              <a:ext cx="6955048" cy="4958255"/>
            </a:xfrm>
            <a:prstGeom prst="rect">
              <a:avLst/>
            </a:prstGeom>
          </p:spPr>
        </p:pic>
        <p:sp>
          <p:nvSpPr>
            <p:cNvPr id="9" name="타원 8">
              <a:extLst>
                <a:ext uri="{FF2B5EF4-FFF2-40B4-BE49-F238E27FC236}">
                  <a16:creationId xmlns:a16="http://schemas.microsoft.com/office/drawing/2014/main" xmlns="" id="{D4668843-F4BC-4D8A-980C-BF4333D4C422}"/>
                </a:ext>
              </a:extLst>
            </p:cNvPr>
            <p:cNvSpPr/>
            <p:nvPr/>
          </p:nvSpPr>
          <p:spPr>
            <a:xfrm>
              <a:off x="2040298" y="2968535"/>
              <a:ext cx="318654" cy="290946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/>
                <a:t>1</a:t>
              </a:r>
              <a:endParaRPr lang="ko-KR" altLang="en-US" sz="1200" b="1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xmlns="" id="{D4668843-F4BC-4D8A-980C-BF4333D4C422}"/>
                </a:ext>
              </a:extLst>
            </p:cNvPr>
            <p:cNvSpPr/>
            <p:nvPr/>
          </p:nvSpPr>
          <p:spPr>
            <a:xfrm>
              <a:off x="5686396" y="4156106"/>
              <a:ext cx="318654" cy="290946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 smtClean="0"/>
                <a:t>2</a:t>
              </a:r>
              <a:endParaRPr lang="ko-KR" altLang="en-US" sz="12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18974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xmlns="" id="{FA2627E5-B06A-42F4-AD64-C29DD12A0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167" y="0"/>
            <a:ext cx="3373820" cy="650682"/>
          </a:xfrm>
        </p:spPr>
        <p:txBody>
          <a:bodyPr anchor="ctr">
            <a:normAutofit/>
          </a:bodyPr>
          <a:lstStyle/>
          <a:p>
            <a:r>
              <a:rPr lang="en-US" altLang="ko-KR" sz="2800" dirty="0" smtClean="0"/>
              <a:t>My Page</a:t>
            </a:r>
            <a:endParaRPr lang="ko-KR" altLang="en-US" sz="2800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75947897-D6CC-493C-9699-2AE93A7506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186235" y="0"/>
            <a:ext cx="3932237" cy="650682"/>
          </a:xfrm>
        </p:spPr>
        <p:txBody>
          <a:bodyPr anchor="ctr">
            <a:normAutofit/>
          </a:bodyPr>
          <a:lstStyle/>
          <a:p>
            <a:r>
              <a:rPr lang="ko-KR" altLang="en-US" dirty="0" smtClean="0"/>
              <a:t>일반회원</a:t>
            </a:r>
            <a:r>
              <a:rPr lang="en-US" altLang="ko-KR" dirty="0"/>
              <a:t>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비밀번호 변경</a:t>
            </a:r>
            <a:endParaRPr lang="ko-KR" altLang="en-US" dirty="0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xmlns="" id="{46C7ABE6-29E1-426A-A783-55A1B03A95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9619795"/>
              </p:ext>
            </p:extLst>
          </p:nvPr>
        </p:nvGraphicFramePr>
        <p:xfrm>
          <a:off x="8748250" y="1528110"/>
          <a:ext cx="3138949" cy="44524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3700">
                  <a:extLst>
                    <a:ext uri="{9D8B030D-6E8A-4147-A177-3AD203B41FA5}">
                      <a16:colId xmlns:a16="http://schemas.microsoft.com/office/drawing/2014/main" xmlns="" val="2915962073"/>
                    </a:ext>
                  </a:extLst>
                </a:gridCol>
                <a:gridCol w="2595249">
                  <a:extLst>
                    <a:ext uri="{9D8B030D-6E8A-4147-A177-3AD203B41FA5}">
                      <a16:colId xmlns:a16="http://schemas.microsoft.com/office/drawing/2014/main" xmlns="" val="2334560960"/>
                    </a:ext>
                  </a:extLst>
                </a:gridCol>
              </a:tblGrid>
              <a:tr h="6163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 smtClean="0"/>
                        <a:t>No</a:t>
                      </a:r>
                      <a:endParaRPr lang="ko-KR" altLang="en-US" b="0" dirty="0"/>
                    </a:p>
                  </a:txBody>
                  <a:tcPr anchor="ctr">
                    <a:solidFill>
                      <a:srgbClr val="42424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THE정고딕130" panose="02020603020101020101" pitchFamily="18" charset="-127"/>
                          <a:ea typeface="THE정고딕130" panose="02020603020101020101" pitchFamily="18" charset="-127"/>
                        </a:rPr>
                        <a:t>Description</a:t>
                      </a:r>
                      <a:endParaRPr lang="ko-KR" altLang="en-US" b="0" dirty="0">
                        <a:latin typeface="THE정고딕130" panose="02020603020101020101" pitchFamily="18" charset="-127"/>
                        <a:ea typeface="THE정고딕130" panose="02020603020101020101" pitchFamily="18" charset="-127"/>
                      </a:endParaRPr>
                    </a:p>
                  </a:txBody>
                  <a:tcPr anchor="ctr">
                    <a:solidFill>
                      <a:srgbClr val="42424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751963825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+mj-ea"/>
                          <a:ea typeface="+mj-ea"/>
                        </a:rPr>
                        <a:t>1</a:t>
                      </a:r>
                      <a:endParaRPr lang="ko-KR" altLang="en-US" sz="1400" dirty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latin typeface="+mn-lt"/>
                        </a:rPr>
                        <a:t>비밀번호 변경 가능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91784000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j-ea"/>
                          <a:ea typeface="+mj-ea"/>
                        </a:rPr>
                        <a:t>2</a:t>
                      </a:r>
                      <a:endParaRPr lang="ko-KR" altLang="en-US" sz="1400" dirty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latin typeface="+mn-lt"/>
                        </a:rPr>
                        <a:t>Ajax</a:t>
                      </a:r>
                      <a:r>
                        <a:rPr lang="ko-KR" altLang="en-US" sz="1400" dirty="0" smtClean="0">
                          <a:latin typeface="+mn-lt"/>
                        </a:rPr>
                        <a:t>를 통해 비밀번호 확인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46846961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+mn-lt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44866652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+mn-lt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86529314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+mn-lt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599662976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+mn-lt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921756979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+mn-lt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179752825"/>
                  </a:ext>
                </a:extLst>
              </a:tr>
            </a:tbl>
          </a:graphicData>
        </a:graphic>
      </p:graphicFrame>
      <p:grpSp>
        <p:nvGrpSpPr>
          <p:cNvPr id="6" name="그룹 5"/>
          <p:cNvGrpSpPr/>
          <p:nvPr/>
        </p:nvGrpSpPr>
        <p:grpSpPr>
          <a:xfrm>
            <a:off x="886362" y="1275210"/>
            <a:ext cx="6955048" cy="4958255"/>
            <a:chOff x="791472" y="1537524"/>
            <a:chExt cx="6955048" cy="4958255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163"/>
            <a:stretch/>
          </p:blipFill>
          <p:spPr>
            <a:xfrm>
              <a:off x="791472" y="1537524"/>
              <a:ext cx="6955048" cy="4958255"/>
            </a:xfrm>
            <a:prstGeom prst="rect">
              <a:avLst/>
            </a:prstGeom>
          </p:spPr>
        </p:pic>
        <p:sp>
          <p:nvSpPr>
            <p:cNvPr id="14" name="타원 13">
              <a:extLst>
                <a:ext uri="{FF2B5EF4-FFF2-40B4-BE49-F238E27FC236}">
                  <a16:creationId xmlns:a16="http://schemas.microsoft.com/office/drawing/2014/main" xmlns="" id="{D4668843-F4BC-4D8A-980C-BF4333D4C422}"/>
                </a:ext>
              </a:extLst>
            </p:cNvPr>
            <p:cNvSpPr/>
            <p:nvPr/>
          </p:nvSpPr>
          <p:spPr>
            <a:xfrm>
              <a:off x="2081385" y="3046173"/>
              <a:ext cx="318654" cy="290946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/>
                <a:t>1</a:t>
              </a:r>
              <a:endParaRPr lang="ko-KR" altLang="en-US" sz="1200" b="1"/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xmlns="" id="{D4668843-F4BC-4D8A-980C-BF4333D4C422}"/>
                </a:ext>
              </a:extLst>
            </p:cNvPr>
            <p:cNvSpPr/>
            <p:nvPr/>
          </p:nvSpPr>
          <p:spPr>
            <a:xfrm>
              <a:off x="5727483" y="4345886"/>
              <a:ext cx="318654" cy="290946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 smtClean="0"/>
                <a:t>2</a:t>
              </a:r>
              <a:endParaRPr lang="ko-KR" altLang="en-US" sz="12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450290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xmlns="" id="{46C7ABE6-29E1-426A-A783-55A1B03A95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0151215"/>
              </p:ext>
            </p:extLst>
          </p:nvPr>
        </p:nvGraphicFramePr>
        <p:xfrm>
          <a:off x="8748250" y="1528110"/>
          <a:ext cx="3138949" cy="44524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2399">
                  <a:extLst>
                    <a:ext uri="{9D8B030D-6E8A-4147-A177-3AD203B41FA5}">
                      <a16:colId xmlns:a16="http://schemas.microsoft.com/office/drawing/2014/main" xmlns="" val="2915962073"/>
                    </a:ext>
                  </a:extLst>
                </a:gridCol>
                <a:gridCol w="2596550">
                  <a:extLst>
                    <a:ext uri="{9D8B030D-6E8A-4147-A177-3AD203B41FA5}">
                      <a16:colId xmlns:a16="http://schemas.microsoft.com/office/drawing/2014/main" xmlns="" val="2334560960"/>
                    </a:ext>
                  </a:extLst>
                </a:gridCol>
              </a:tblGrid>
              <a:tr h="6163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 smtClean="0"/>
                        <a:t>No</a:t>
                      </a:r>
                      <a:endParaRPr lang="ko-KR" altLang="en-US" b="0" dirty="0"/>
                    </a:p>
                  </a:txBody>
                  <a:tcPr anchor="ctr">
                    <a:solidFill>
                      <a:srgbClr val="42424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THE정고딕130" panose="02020603020101020101" pitchFamily="18" charset="-127"/>
                          <a:ea typeface="THE정고딕130" panose="02020603020101020101" pitchFamily="18" charset="-127"/>
                        </a:rPr>
                        <a:t>Description</a:t>
                      </a:r>
                      <a:endParaRPr lang="ko-KR" altLang="en-US" b="0" dirty="0">
                        <a:latin typeface="THE정고딕130" panose="02020603020101020101" pitchFamily="18" charset="-127"/>
                        <a:ea typeface="THE정고딕130" panose="02020603020101020101" pitchFamily="18" charset="-127"/>
                      </a:endParaRPr>
                    </a:p>
                  </a:txBody>
                  <a:tcPr anchor="ctr">
                    <a:solidFill>
                      <a:srgbClr val="42424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751963825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+mj-ea"/>
                          <a:ea typeface="+mj-ea"/>
                        </a:rPr>
                        <a:t>1</a:t>
                      </a:r>
                      <a:endParaRPr lang="ko-KR" altLang="en-US" sz="1400" dirty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latin typeface="+mn-lt"/>
                        </a:rPr>
                        <a:t>문의한 내역</a:t>
                      </a:r>
                      <a:r>
                        <a:rPr lang="ko-KR" altLang="en-US" sz="1400" baseline="0" dirty="0" smtClean="0">
                          <a:latin typeface="+mn-lt"/>
                        </a:rPr>
                        <a:t> 및 답변 확인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91784000"/>
                  </a:ext>
                </a:extLst>
              </a:tr>
              <a:tr h="10960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j-ea"/>
                          <a:ea typeface="+mj-ea"/>
                        </a:rPr>
                        <a:t>2</a:t>
                      </a:r>
                      <a:endParaRPr lang="ko-KR" altLang="en-US" sz="1400" dirty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latin typeface="+mn-lt"/>
                        </a:rPr>
                        <a:t>작성한 </a:t>
                      </a:r>
                      <a:endParaRPr lang="en-US" altLang="ko-KR" sz="1400" dirty="0" smtClean="0">
                        <a:latin typeface="+mn-lt"/>
                      </a:endParaRPr>
                    </a:p>
                    <a:p>
                      <a:pPr latinLnBrk="1"/>
                      <a:r>
                        <a:rPr lang="ko-KR" altLang="en-US" sz="1400" dirty="0" smtClean="0">
                          <a:latin typeface="+mn-lt"/>
                        </a:rPr>
                        <a:t>각 커뮤니티 게시물 확인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46846961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+mj-ea"/>
                          <a:ea typeface="+mj-ea"/>
                        </a:rPr>
                        <a:t>3</a:t>
                      </a:r>
                      <a:endParaRPr lang="ko-KR" altLang="en-US" sz="1400" dirty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latin typeface="+mn-lt"/>
                        </a:rPr>
                        <a:t>작성</a:t>
                      </a:r>
                      <a:r>
                        <a:rPr lang="ko-KR" altLang="en-US" sz="1400" baseline="0" dirty="0" smtClean="0">
                          <a:latin typeface="+mn-lt"/>
                        </a:rPr>
                        <a:t> 목록 제목으로 검색 가능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86529314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+mn-lt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599662976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+mn-lt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921756979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+mn-lt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179752825"/>
                  </a:ext>
                </a:extLst>
              </a:tr>
            </a:tbl>
          </a:graphicData>
        </a:graphic>
      </p:graphicFrame>
      <p:sp>
        <p:nvSpPr>
          <p:cNvPr id="4" name="제목 3">
            <a:extLst>
              <a:ext uri="{FF2B5EF4-FFF2-40B4-BE49-F238E27FC236}">
                <a16:creationId xmlns:a16="http://schemas.microsoft.com/office/drawing/2014/main" xmlns="" id="{FA2627E5-B06A-42F4-AD64-C29DD12A0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167" y="0"/>
            <a:ext cx="3373820" cy="650682"/>
          </a:xfrm>
        </p:spPr>
        <p:txBody>
          <a:bodyPr anchor="ctr">
            <a:normAutofit/>
          </a:bodyPr>
          <a:lstStyle/>
          <a:p>
            <a:r>
              <a:rPr lang="en-US" altLang="ko-KR" sz="2800" dirty="0" smtClean="0"/>
              <a:t>My Page</a:t>
            </a:r>
            <a:endParaRPr lang="ko-KR" altLang="en-US" sz="2800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75947897-D6CC-493C-9699-2AE93A7506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186235" y="0"/>
            <a:ext cx="3932237" cy="650682"/>
          </a:xfrm>
        </p:spPr>
        <p:txBody>
          <a:bodyPr anchor="ctr">
            <a:normAutofit/>
          </a:bodyPr>
          <a:lstStyle/>
          <a:p>
            <a:r>
              <a:rPr lang="ko-KR" altLang="en-US" dirty="0" smtClean="0"/>
              <a:t>일반회원</a:t>
            </a:r>
            <a:r>
              <a:rPr lang="en-US" altLang="ko-KR" dirty="0"/>
              <a:t>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게시물 관리</a:t>
            </a:r>
            <a:endParaRPr lang="ko-KR" altLang="en-US" dirty="0"/>
          </a:p>
        </p:txBody>
      </p:sp>
      <p:grpSp>
        <p:nvGrpSpPr>
          <p:cNvPr id="8" name="그룹 7"/>
          <p:cNvGrpSpPr/>
          <p:nvPr/>
        </p:nvGrpSpPr>
        <p:grpSpPr>
          <a:xfrm>
            <a:off x="894990" y="1275210"/>
            <a:ext cx="6955048" cy="4958255"/>
            <a:chOff x="791473" y="1537524"/>
            <a:chExt cx="6955048" cy="4958255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821"/>
            <a:stretch/>
          </p:blipFill>
          <p:spPr>
            <a:xfrm>
              <a:off x="791473" y="1537524"/>
              <a:ext cx="6955048" cy="4958255"/>
            </a:xfrm>
            <a:prstGeom prst="rect">
              <a:avLst/>
            </a:prstGeom>
          </p:spPr>
        </p:pic>
        <p:sp>
          <p:nvSpPr>
            <p:cNvPr id="10" name="타원 9">
              <a:extLst>
                <a:ext uri="{FF2B5EF4-FFF2-40B4-BE49-F238E27FC236}">
                  <a16:creationId xmlns:a16="http://schemas.microsoft.com/office/drawing/2014/main" xmlns="" id="{D4668843-F4BC-4D8A-980C-BF4333D4C422}"/>
                </a:ext>
              </a:extLst>
            </p:cNvPr>
            <p:cNvSpPr/>
            <p:nvPr/>
          </p:nvSpPr>
          <p:spPr>
            <a:xfrm>
              <a:off x="1374019" y="2977161"/>
              <a:ext cx="318654" cy="290946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/>
                <a:t>1</a:t>
              </a:r>
              <a:endParaRPr lang="ko-KR" altLang="en-US" sz="1200" b="1"/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xmlns="" id="{D4668843-F4BC-4D8A-980C-BF4333D4C422}"/>
                </a:ext>
              </a:extLst>
            </p:cNvPr>
            <p:cNvSpPr/>
            <p:nvPr/>
          </p:nvSpPr>
          <p:spPr>
            <a:xfrm>
              <a:off x="6799818" y="3268107"/>
              <a:ext cx="318654" cy="290946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 smtClean="0"/>
                <a:t>2</a:t>
              </a:r>
              <a:endParaRPr lang="ko-KR" altLang="en-US" sz="1200" b="1" dirty="0"/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xmlns="" id="{D4668843-F4BC-4D8A-980C-BF4333D4C422}"/>
                </a:ext>
              </a:extLst>
            </p:cNvPr>
            <p:cNvSpPr/>
            <p:nvPr/>
          </p:nvSpPr>
          <p:spPr>
            <a:xfrm>
              <a:off x="6799818" y="6025684"/>
              <a:ext cx="318654" cy="290946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 smtClean="0"/>
                <a:t>3</a:t>
              </a:r>
              <a:endParaRPr lang="ko-KR" altLang="en-US" sz="12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4009143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xmlns="" id="{FA2627E5-B06A-42F4-AD64-C29DD12A0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167" y="0"/>
            <a:ext cx="3373820" cy="650682"/>
          </a:xfrm>
        </p:spPr>
        <p:txBody>
          <a:bodyPr anchor="ctr">
            <a:normAutofit/>
          </a:bodyPr>
          <a:lstStyle/>
          <a:p>
            <a:r>
              <a:rPr lang="en-US" altLang="ko-KR" sz="2800" dirty="0" smtClean="0"/>
              <a:t>My Page</a:t>
            </a:r>
            <a:endParaRPr lang="ko-KR" altLang="en-US" sz="2800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75947897-D6CC-493C-9699-2AE93A7506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186235" y="0"/>
            <a:ext cx="3932237" cy="650682"/>
          </a:xfrm>
        </p:spPr>
        <p:txBody>
          <a:bodyPr anchor="ctr">
            <a:normAutofit/>
          </a:bodyPr>
          <a:lstStyle/>
          <a:p>
            <a:r>
              <a:rPr lang="ko-KR" altLang="en-US" dirty="0" smtClean="0"/>
              <a:t>일반회원</a:t>
            </a:r>
            <a:r>
              <a:rPr lang="en-US" altLang="ko-KR" dirty="0"/>
              <a:t>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회원탈퇴</a:t>
            </a:r>
            <a:endParaRPr lang="ko-KR" altLang="en-US" dirty="0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xmlns="" id="{46C7ABE6-29E1-426A-A783-55A1B03A95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9494795"/>
              </p:ext>
            </p:extLst>
          </p:nvPr>
        </p:nvGraphicFramePr>
        <p:xfrm>
          <a:off x="8748250" y="1528109"/>
          <a:ext cx="3138949" cy="44524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2399">
                  <a:extLst>
                    <a:ext uri="{9D8B030D-6E8A-4147-A177-3AD203B41FA5}">
                      <a16:colId xmlns:a16="http://schemas.microsoft.com/office/drawing/2014/main" xmlns="" val="2915962073"/>
                    </a:ext>
                  </a:extLst>
                </a:gridCol>
                <a:gridCol w="2596550">
                  <a:extLst>
                    <a:ext uri="{9D8B030D-6E8A-4147-A177-3AD203B41FA5}">
                      <a16:colId xmlns:a16="http://schemas.microsoft.com/office/drawing/2014/main" xmlns="" val="2334560960"/>
                    </a:ext>
                  </a:extLst>
                </a:gridCol>
              </a:tblGrid>
              <a:tr h="6163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 smtClean="0"/>
                        <a:t>No</a:t>
                      </a:r>
                      <a:endParaRPr lang="ko-KR" altLang="en-US" b="0" dirty="0"/>
                    </a:p>
                  </a:txBody>
                  <a:tcPr anchor="ctr">
                    <a:solidFill>
                      <a:srgbClr val="42424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THE정고딕130" panose="02020603020101020101" pitchFamily="18" charset="-127"/>
                          <a:ea typeface="THE정고딕130" panose="02020603020101020101" pitchFamily="18" charset="-127"/>
                        </a:rPr>
                        <a:t>Description</a:t>
                      </a:r>
                      <a:endParaRPr lang="ko-KR" altLang="en-US" b="0" dirty="0">
                        <a:latin typeface="THE정고딕130" panose="02020603020101020101" pitchFamily="18" charset="-127"/>
                        <a:ea typeface="THE정고딕130" panose="02020603020101020101" pitchFamily="18" charset="-127"/>
                      </a:endParaRPr>
                    </a:p>
                  </a:txBody>
                  <a:tcPr anchor="ctr">
                    <a:solidFill>
                      <a:srgbClr val="42424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751963825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+mj-ea"/>
                          <a:ea typeface="+mj-ea"/>
                        </a:rPr>
                        <a:t>1</a:t>
                      </a:r>
                      <a:endParaRPr lang="ko-KR" altLang="en-US" sz="1400" dirty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latin typeface="+mn-lt"/>
                        </a:rPr>
                        <a:t>회원탈퇴 기능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91784000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+mn-lt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46846961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+mn-lt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44866652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+mn-lt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86529314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+mn-lt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599662976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+mn-lt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921756979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+mn-lt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179752825"/>
                  </a:ext>
                </a:extLst>
              </a:tr>
            </a:tbl>
          </a:graphicData>
        </a:graphic>
      </p:graphicFrame>
      <p:grpSp>
        <p:nvGrpSpPr>
          <p:cNvPr id="8" name="그룹 7"/>
          <p:cNvGrpSpPr/>
          <p:nvPr/>
        </p:nvGrpSpPr>
        <p:grpSpPr>
          <a:xfrm>
            <a:off x="877737" y="1273638"/>
            <a:ext cx="6955048" cy="4961397"/>
            <a:chOff x="791473" y="1537524"/>
            <a:chExt cx="6955048" cy="4961397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051"/>
            <a:stretch/>
          </p:blipFill>
          <p:spPr>
            <a:xfrm>
              <a:off x="791473" y="1537524"/>
              <a:ext cx="6955048" cy="4961397"/>
            </a:xfrm>
            <a:prstGeom prst="rect">
              <a:avLst/>
            </a:prstGeom>
          </p:spPr>
        </p:pic>
        <p:sp>
          <p:nvSpPr>
            <p:cNvPr id="10" name="타원 9">
              <a:extLst>
                <a:ext uri="{FF2B5EF4-FFF2-40B4-BE49-F238E27FC236}">
                  <a16:creationId xmlns:a16="http://schemas.microsoft.com/office/drawing/2014/main" xmlns="" id="{D4668843-F4BC-4D8A-980C-BF4333D4C422}"/>
                </a:ext>
              </a:extLst>
            </p:cNvPr>
            <p:cNvSpPr/>
            <p:nvPr/>
          </p:nvSpPr>
          <p:spPr>
            <a:xfrm>
              <a:off x="2055505" y="2977161"/>
              <a:ext cx="318654" cy="290946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/>
                <a:t>1</a:t>
              </a:r>
              <a:endParaRPr lang="ko-KR" altLang="en-US" sz="12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731148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xmlns="" id="{FA2627E5-B06A-42F4-AD64-C29DD12A0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167" y="0"/>
            <a:ext cx="3373820" cy="650682"/>
          </a:xfrm>
        </p:spPr>
        <p:txBody>
          <a:bodyPr anchor="ctr">
            <a:normAutofit/>
          </a:bodyPr>
          <a:lstStyle/>
          <a:p>
            <a:r>
              <a:rPr lang="en-US" altLang="ko-KR" sz="2800" dirty="0" smtClean="0"/>
              <a:t>My Page</a:t>
            </a:r>
            <a:endParaRPr lang="ko-KR" altLang="en-US" sz="2800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75947897-D6CC-493C-9699-2AE93A7506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186235" y="0"/>
            <a:ext cx="3932237" cy="650682"/>
          </a:xfrm>
        </p:spPr>
        <p:txBody>
          <a:bodyPr anchor="ctr">
            <a:normAutofit/>
          </a:bodyPr>
          <a:lstStyle/>
          <a:p>
            <a:r>
              <a:rPr lang="ko-KR" altLang="en-US" dirty="0" smtClean="0"/>
              <a:t>일반회원</a:t>
            </a:r>
            <a:r>
              <a:rPr lang="en-US" altLang="ko-KR" dirty="0"/>
              <a:t>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운동 스케줄러</a:t>
            </a:r>
            <a:endParaRPr lang="ko-KR" altLang="en-US" dirty="0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xmlns="" id="{46C7ABE6-29E1-426A-A783-55A1B03A95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7313776"/>
              </p:ext>
            </p:extLst>
          </p:nvPr>
        </p:nvGraphicFramePr>
        <p:xfrm>
          <a:off x="8748250" y="1528109"/>
          <a:ext cx="3138949" cy="44524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2399">
                  <a:extLst>
                    <a:ext uri="{9D8B030D-6E8A-4147-A177-3AD203B41FA5}">
                      <a16:colId xmlns:a16="http://schemas.microsoft.com/office/drawing/2014/main" xmlns="" val="2915962073"/>
                    </a:ext>
                  </a:extLst>
                </a:gridCol>
                <a:gridCol w="2596550">
                  <a:extLst>
                    <a:ext uri="{9D8B030D-6E8A-4147-A177-3AD203B41FA5}">
                      <a16:colId xmlns:a16="http://schemas.microsoft.com/office/drawing/2014/main" xmlns="" val="2334560960"/>
                    </a:ext>
                  </a:extLst>
                </a:gridCol>
              </a:tblGrid>
              <a:tr h="6163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 smtClean="0"/>
                        <a:t>No</a:t>
                      </a:r>
                      <a:endParaRPr lang="ko-KR" altLang="en-US" b="0" dirty="0"/>
                    </a:p>
                  </a:txBody>
                  <a:tcPr anchor="ctr">
                    <a:solidFill>
                      <a:srgbClr val="42424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THE정고딕130" panose="02020603020101020101" pitchFamily="18" charset="-127"/>
                          <a:ea typeface="THE정고딕130" panose="02020603020101020101" pitchFamily="18" charset="-127"/>
                        </a:rPr>
                        <a:t>Description</a:t>
                      </a:r>
                      <a:endParaRPr lang="ko-KR" altLang="en-US" b="0" dirty="0">
                        <a:latin typeface="THE정고딕130" panose="02020603020101020101" pitchFamily="18" charset="-127"/>
                        <a:ea typeface="THE정고딕130" panose="02020603020101020101" pitchFamily="18" charset="-127"/>
                      </a:endParaRPr>
                    </a:p>
                  </a:txBody>
                  <a:tcPr anchor="ctr">
                    <a:solidFill>
                      <a:srgbClr val="42424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751963825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+mj-ea"/>
                          <a:ea typeface="+mj-ea"/>
                        </a:rPr>
                        <a:t>1</a:t>
                      </a:r>
                      <a:endParaRPr lang="ko-KR" altLang="en-US" sz="1400" dirty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latin typeface="+mn-lt"/>
                        </a:rPr>
                        <a:t>운동 스케줄 관리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91784000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j-ea"/>
                          <a:ea typeface="+mj-ea"/>
                        </a:rPr>
                        <a:t>2</a:t>
                      </a:r>
                      <a:endParaRPr lang="ko-KR" altLang="en-US" sz="1400" dirty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latin typeface="+mn-lt"/>
                        </a:rPr>
                        <a:t>날짜 별 상세 목록 보기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46846961"/>
                  </a:ext>
                </a:extLst>
              </a:tr>
              <a:tr h="10960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j-ea"/>
                          <a:ea typeface="+mj-ea"/>
                        </a:rPr>
                        <a:t>3</a:t>
                      </a:r>
                      <a:endParaRPr lang="ko-KR" altLang="en-US" sz="1400" dirty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latin typeface="+mn-lt"/>
                        </a:rPr>
                        <a:t>각 목록 클릭</a:t>
                      </a:r>
                      <a:r>
                        <a:rPr lang="ko-KR" altLang="en-US" sz="1400" baseline="0" dirty="0" smtClean="0">
                          <a:latin typeface="+mn-lt"/>
                        </a:rPr>
                        <a:t> 시</a:t>
                      </a:r>
                      <a:r>
                        <a:rPr lang="en-US" altLang="ko-KR" sz="1400" baseline="0" dirty="0" smtClean="0">
                          <a:latin typeface="+mn-lt"/>
                        </a:rPr>
                        <a:t>, </a:t>
                      </a:r>
                    </a:p>
                    <a:p>
                      <a:pPr latinLnBrk="1"/>
                      <a:r>
                        <a:rPr lang="ko-KR" altLang="en-US" sz="1400" baseline="0" dirty="0" err="1" smtClean="0">
                          <a:latin typeface="+mn-lt"/>
                        </a:rPr>
                        <a:t>모달을</a:t>
                      </a:r>
                      <a:r>
                        <a:rPr lang="ko-KR" altLang="en-US" sz="1400" baseline="0" dirty="0" smtClean="0">
                          <a:latin typeface="+mn-lt"/>
                        </a:rPr>
                        <a:t> 통한 동영상 시청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44866652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+mn-lt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599662976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+mn-lt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921756979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+mn-lt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179752825"/>
                  </a:ext>
                </a:extLst>
              </a:tr>
            </a:tbl>
          </a:graphicData>
        </a:graphic>
      </p:graphicFrame>
      <p:grpSp>
        <p:nvGrpSpPr>
          <p:cNvPr id="12" name="그룹 11"/>
          <p:cNvGrpSpPr/>
          <p:nvPr/>
        </p:nvGrpSpPr>
        <p:grpSpPr>
          <a:xfrm>
            <a:off x="498175" y="1197485"/>
            <a:ext cx="7726688" cy="5113703"/>
            <a:chOff x="791473" y="1537524"/>
            <a:chExt cx="7726688" cy="5113703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811"/>
            <a:stretch/>
          </p:blipFill>
          <p:spPr>
            <a:xfrm>
              <a:off x="791473" y="1537524"/>
              <a:ext cx="6955048" cy="4958513"/>
            </a:xfrm>
            <a:prstGeom prst="rect">
              <a:avLst/>
            </a:prstGeom>
          </p:spPr>
        </p:pic>
        <p:sp>
          <p:nvSpPr>
            <p:cNvPr id="10" name="타원 9">
              <a:extLst>
                <a:ext uri="{FF2B5EF4-FFF2-40B4-BE49-F238E27FC236}">
                  <a16:creationId xmlns:a16="http://schemas.microsoft.com/office/drawing/2014/main" xmlns="" id="{D4668843-F4BC-4D8A-980C-BF4333D4C422}"/>
                </a:ext>
              </a:extLst>
            </p:cNvPr>
            <p:cNvSpPr/>
            <p:nvPr/>
          </p:nvSpPr>
          <p:spPr>
            <a:xfrm>
              <a:off x="1618423" y="2882270"/>
              <a:ext cx="318654" cy="290946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/>
                <a:t>1</a:t>
              </a:r>
              <a:endParaRPr lang="ko-KR" altLang="en-US" sz="1200" b="1" dirty="0"/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xmlns="" id="{D4668843-F4BC-4D8A-980C-BF4333D4C422}"/>
                </a:ext>
              </a:extLst>
            </p:cNvPr>
            <p:cNvSpPr/>
            <p:nvPr/>
          </p:nvSpPr>
          <p:spPr>
            <a:xfrm>
              <a:off x="6032272" y="4544292"/>
              <a:ext cx="318654" cy="290946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 smtClean="0"/>
                <a:t>2</a:t>
              </a:r>
              <a:endParaRPr lang="ko-KR" altLang="en-US" sz="1200" b="1" dirty="0"/>
            </a:p>
          </p:txBody>
        </p:sp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" b="6431"/>
            <a:stretch/>
          </p:blipFill>
          <p:spPr>
            <a:xfrm>
              <a:off x="6596770" y="5109584"/>
              <a:ext cx="1921391" cy="1541643"/>
            </a:xfrm>
            <a:prstGeom prst="rect">
              <a:avLst/>
            </a:prstGeom>
          </p:spPr>
        </p:pic>
        <p:sp>
          <p:nvSpPr>
            <p:cNvPr id="9" name="타원 8">
              <a:extLst>
                <a:ext uri="{FF2B5EF4-FFF2-40B4-BE49-F238E27FC236}">
                  <a16:creationId xmlns:a16="http://schemas.microsoft.com/office/drawing/2014/main" xmlns="" id="{D4668843-F4BC-4D8A-980C-BF4333D4C422}"/>
                </a:ext>
              </a:extLst>
            </p:cNvPr>
            <p:cNvSpPr/>
            <p:nvPr/>
          </p:nvSpPr>
          <p:spPr>
            <a:xfrm>
              <a:off x="6437443" y="6137213"/>
              <a:ext cx="318654" cy="290946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 smtClean="0"/>
                <a:t>3</a:t>
              </a:r>
              <a:endParaRPr lang="ko-KR" altLang="en-US" sz="12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787487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xmlns="" id="{FA2627E5-B06A-42F4-AD64-C29DD12A0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167" y="0"/>
            <a:ext cx="3373820" cy="650682"/>
          </a:xfrm>
        </p:spPr>
        <p:txBody>
          <a:bodyPr anchor="ctr">
            <a:normAutofit/>
          </a:bodyPr>
          <a:lstStyle/>
          <a:p>
            <a:r>
              <a:rPr lang="ko-KR" altLang="en-US" sz="2800" dirty="0" err="1" smtClean="0"/>
              <a:t>문의글</a:t>
            </a:r>
            <a:r>
              <a:rPr lang="ko-KR" altLang="en-US" sz="2800" dirty="0" smtClean="0"/>
              <a:t> 등록</a:t>
            </a:r>
            <a:endParaRPr lang="ko-KR" altLang="en-US" sz="2800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75947897-D6CC-493C-9699-2AE93A7506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186235" y="0"/>
            <a:ext cx="3932237" cy="650682"/>
          </a:xfrm>
        </p:spPr>
        <p:txBody>
          <a:bodyPr anchor="ctr">
            <a:normAutofit/>
          </a:bodyPr>
          <a:lstStyle/>
          <a:p>
            <a:r>
              <a:rPr lang="ko-KR" altLang="en-US" dirty="0" smtClean="0"/>
              <a:t>일반회원</a:t>
            </a:r>
            <a:endParaRPr lang="ko-KR" altLang="en-US" dirty="0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xmlns="" id="{46C7ABE6-29E1-426A-A783-55A1B03A95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9562605"/>
              </p:ext>
            </p:extLst>
          </p:nvPr>
        </p:nvGraphicFramePr>
        <p:xfrm>
          <a:off x="8748250" y="1528109"/>
          <a:ext cx="3138949" cy="44524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2399">
                  <a:extLst>
                    <a:ext uri="{9D8B030D-6E8A-4147-A177-3AD203B41FA5}">
                      <a16:colId xmlns:a16="http://schemas.microsoft.com/office/drawing/2014/main" xmlns="" val="2915962073"/>
                    </a:ext>
                  </a:extLst>
                </a:gridCol>
                <a:gridCol w="2596550">
                  <a:extLst>
                    <a:ext uri="{9D8B030D-6E8A-4147-A177-3AD203B41FA5}">
                      <a16:colId xmlns:a16="http://schemas.microsoft.com/office/drawing/2014/main" xmlns="" val="2334560960"/>
                    </a:ext>
                  </a:extLst>
                </a:gridCol>
              </a:tblGrid>
              <a:tr h="6163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 smtClean="0"/>
                        <a:t>No</a:t>
                      </a:r>
                      <a:endParaRPr lang="ko-KR" altLang="en-US" b="0" dirty="0"/>
                    </a:p>
                  </a:txBody>
                  <a:tcPr anchor="ctr">
                    <a:solidFill>
                      <a:srgbClr val="42424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THE정고딕130" panose="02020603020101020101" pitchFamily="18" charset="-127"/>
                          <a:ea typeface="THE정고딕130" panose="02020603020101020101" pitchFamily="18" charset="-127"/>
                        </a:rPr>
                        <a:t>Description</a:t>
                      </a:r>
                      <a:endParaRPr lang="ko-KR" altLang="en-US" b="0" dirty="0">
                        <a:latin typeface="THE정고딕130" panose="02020603020101020101" pitchFamily="18" charset="-127"/>
                        <a:ea typeface="THE정고딕130" panose="02020603020101020101" pitchFamily="18" charset="-127"/>
                      </a:endParaRPr>
                    </a:p>
                  </a:txBody>
                  <a:tcPr anchor="ctr">
                    <a:solidFill>
                      <a:srgbClr val="42424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751963825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+mj-ea"/>
                          <a:ea typeface="+mj-ea"/>
                        </a:rPr>
                        <a:t>1</a:t>
                      </a:r>
                      <a:endParaRPr lang="ko-KR" altLang="en-US" sz="1400" dirty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 smtClean="0">
                          <a:latin typeface="+mn-lt"/>
                        </a:rPr>
                        <a:t>문의글</a:t>
                      </a:r>
                      <a:r>
                        <a:rPr lang="ko-KR" altLang="en-US" sz="1400" dirty="0" smtClean="0">
                          <a:latin typeface="+mn-lt"/>
                        </a:rPr>
                        <a:t> 등록 </a:t>
                      </a:r>
                      <a:r>
                        <a:rPr lang="ko-KR" altLang="en-US" sz="1400" dirty="0" err="1" smtClean="0">
                          <a:latin typeface="+mn-lt"/>
                        </a:rPr>
                        <a:t>뷰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91784000"/>
                  </a:ext>
                </a:extLst>
              </a:tr>
              <a:tr h="10960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j-ea"/>
                          <a:ea typeface="+mj-ea"/>
                        </a:rPr>
                        <a:t>2</a:t>
                      </a:r>
                      <a:endParaRPr lang="ko-KR" altLang="en-US" sz="1400" dirty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latin typeface="+mn-lt"/>
                        </a:rPr>
                        <a:t>JQuery</a:t>
                      </a:r>
                      <a:r>
                        <a:rPr lang="ko-KR" altLang="en-US" sz="1400" dirty="0" smtClean="0">
                          <a:latin typeface="+mn-lt"/>
                        </a:rPr>
                        <a:t>를 이용하여</a:t>
                      </a:r>
                      <a:endParaRPr lang="en-US" altLang="ko-KR" sz="1400" baseline="0" dirty="0" smtClean="0">
                        <a:latin typeface="+mn-lt"/>
                      </a:endParaRPr>
                    </a:p>
                    <a:p>
                      <a:pPr latinLnBrk="1"/>
                      <a:r>
                        <a:rPr lang="ko-KR" altLang="en-US" sz="1400" dirty="0" smtClean="0">
                          <a:latin typeface="+mn-lt"/>
                        </a:rPr>
                        <a:t>글자 수 체크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46846961"/>
                  </a:ext>
                </a:extLst>
              </a:tr>
              <a:tr h="10960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j-ea"/>
                          <a:ea typeface="+mj-ea"/>
                        </a:rPr>
                        <a:t>3</a:t>
                      </a:r>
                      <a:endParaRPr lang="ko-KR" altLang="en-US" sz="1400" dirty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latin typeface="+mn-lt"/>
                        </a:rPr>
                        <a:t>최대 </a:t>
                      </a:r>
                      <a:r>
                        <a:rPr lang="en-US" altLang="ko-KR" sz="1400" dirty="0" smtClean="0">
                          <a:latin typeface="+mn-lt"/>
                        </a:rPr>
                        <a:t>3</a:t>
                      </a:r>
                      <a:r>
                        <a:rPr lang="ko-KR" altLang="en-US" sz="1400" dirty="0" smtClean="0">
                          <a:latin typeface="+mn-lt"/>
                        </a:rPr>
                        <a:t>개의 </a:t>
                      </a:r>
                      <a:endParaRPr lang="en-US" altLang="ko-KR" sz="1400" dirty="0" smtClean="0">
                        <a:latin typeface="+mn-lt"/>
                      </a:endParaRPr>
                    </a:p>
                    <a:p>
                      <a:pPr latinLnBrk="1"/>
                      <a:r>
                        <a:rPr lang="ko-KR" altLang="en-US" sz="1400" dirty="0" smtClean="0">
                          <a:latin typeface="+mn-lt"/>
                        </a:rPr>
                        <a:t>첨부파일 추가 가능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86529314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+mn-lt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921756979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+mn-lt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179752825"/>
                  </a:ext>
                </a:extLst>
              </a:tr>
            </a:tbl>
          </a:graphicData>
        </a:graphic>
      </p:graphicFrame>
      <p:grpSp>
        <p:nvGrpSpPr>
          <p:cNvPr id="6" name="그룹 5"/>
          <p:cNvGrpSpPr/>
          <p:nvPr/>
        </p:nvGrpSpPr>
        <p:grpSpPr>
          <a:xfrm>
            <a:off x="961632" y="920059"/>
            <a:ext cx="6793516" cy="5668556"/>
            <a:chOff x="1116907" y="963906"/>
            <a:chExt cx="6793516" cy="5668556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6907" y="963906"/>
              <a:ext cx="6793516" cy="5668556"/>
            </a:xfrm>
            <a:prstGeom prst="rect">
              <a:avLst/>
            </a:prstGeom>
          </p:spPr>
        </p:pic>
        <p:sp>
          <p:nvSpPr>
            <p:cNvPr id="10" name="타원 9">
              <a:extLst>
                <a:ext uri="{FF2B5EF4-FFF2-40B4-BE49-F238E27FC236}">
                  <a16:creationId xmlns:a16="http://schemas.microsoft.com/office/drawing/2014/main" xmlns="" id="{D4668843-F4BC-4D8A-980C-BF4333D4C422}"/>
                </a:ext>
              </a:extLst>
            </p:cNvPr>
            <p:cNvSpPr/>
            <p:nvPr/>
          </p:nvSpPr>
          <p:spPr>
            <a:xfrm>
              <a:off x="1666315" y="1499479"/>
              <a:ext cx="318654" cy="290946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/>
                <a:t>1</a:t>
              </a:r>
              <a:endParaRPr lang="ko-KR" altLang="en-US" sz="1200" b="1" dirty="0"/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xmlns="" id="{D4668843-F4BC-4D8A-980C-BF4333D4C422}"/>
                </a:ext>
              </a:extLst>
            </p:cNvPr>
            <p:cNvSpPr/>
            <p:nvPr/>
          </p:nvSpPr>
          <p:spPr>
            <a:xfrm>
              <a:off x="6640881" y="4300189"/>
              <a:ext cx="318654" cy="290946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 smtClean="0"/>
                <a:t>2</a:t>
              </a:r>
              <a:endParaRPr lang="ko-KR" altLang="en-US" sz="1200" b="1" dirty="0"/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xmlns="" id="{D4668843-F4BC-4D8A-980C-BF4333D4C422}"/>
                </a:ext>
              </a:extLst>
            </p:cNvPr>
            <p:cNvSpPr/>
            <p:nvPr/>
          </p:nvSpPr>
          <p:spPr>
            <a:xfrm>
              <a:off x="6640881" y="5175379"/>
              <a:ext cx="318654" cy="290946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 smtClean="0"/>
                <a:t>3</a:t>
              </a:r>
              <a:endParaRPr lang="ko-KR" altLang="en-US" sz="12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398223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477" y="1468524"/>
            <a:ext cx="7560000" cy="4454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75947897-D6CC-493C-9699-2AE93A7506B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운동법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헬스 첫 화면</a:t>
            </a:r>
            <a:endParaRPr lang="ko-KR" altLang="en-US" dirty="0"/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xmlns="" id="{A50C757D-5584-4912-98C9-30767466CE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5638334"/>
              </p:ext>
            </p:extLst>
          </p:nvPr>
        </p:nvGraphicFramePr>
        <p:xfrm>
          <a:off x="8756073" y="1790426"/>
          <a:ext cx="3131126" cy="42408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5877">
                  <a:extLst>
                    <a:ext uri="{9D8B030D-6E8A-4147-A177-3AD203B41FA5}">
                      <a16:colId xmlns:a16="http://schemas.microsoft.com/office/drawing/2014/main" xmlns="" val="2915962073"/>
                    </a:ext>
                  </a:extLst>
                </a:gridCol>
                <a:gridCol w="2595249">
                  <a:extLst>
                    <a:ext uri="{9D8B030D-6E8A-4147-A177-3AD203B41FA5}">
                      <a16:colId xmlns:a16="http://schemas.microsoft.com/office/drawing/2014/main" xmlns="" val="2334560960"/>
                    </a:ext>
                  </a:extLst>
                </a:gridCol>
              </a:tblGrid>
              <a:tr h="35552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/>
                        <a:t>No.</a:t>
                      </a:r>
                      <a:endParaRPr lang="ko-KR" altLang="en-US" b="0" dirty="0"/>
                    </a:p>
                  </a:txBody>
                  <a:tcPr>
                    <a:solidFill>
                      <a:srgbClr val="42424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>
                          <a:latin typeface="THE정고딕130" panose="02020603020101020101" pitchFamily="18" charset="-127"/>
                          <a:ea typeface="THE정고딕130" panose="02020603020101020101" pitchFamily="18" charset="-127"/>
                        </a:rPr>
                        <a:t>Description</a:t>
                      </a:r>
                      <a:endParaRPr lang="ko-KR" altLang="en-US" b="0">
                        <a:latin typeface="THE정고딕130" panose="02020603020101020101" pitchFamily="18" charset="-127"/>
                        <a:ea typeface="THE정고딕130" panose="02020603020101020101" pitchFamily="18" charset="-127"/>
                      </a:endParaRPr>
                    </a:p>
                  </a:txBody>
                  <a:tcPr>
                    <a:solidFill>
                      <a:srgbClr val="42424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751963825"/>
                  </a:ext>
                </a:extLst>
              </a:tr>
              <a:tr h="4914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+mn-lt"/>
                        </a:rPr>
                        <a:t>1</a:t>
                      </a:r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latin typeface="+mn-lt"/>
                        </a:rPr>
                        <a:t>사람 인체</a:t>
                      </a:r>
                      <a:r>
                        <a:rPr lang="ko-KR" altLang="en-US" sz="1600" baseline="0" dirty="0" smtClean="0">
                          <a:latin typeface="+mn-lt"/>
                        </a:rPr>
                        <a:t> 근육 모형</a:t>
                      </a:r>
                      <a:r>
                        <a:rPr lang="en-US" altLang="ko-KR" sz="1600" baseline="0" dirty="0" smtClean="0">
                          <a:latin typeface="+mn-lt"/>
                        </a:rPr>
                        <a:t>(</a:t>
                      </a:r>
                      <a:r>
                        <a:rPr lang="ko-KR" altLang="en-US" sz="1600" baseline="0" dirty="0" smtClean="0">
                          <a:latin typeface="+mn-lt"/>
                        </a:rPr>
                        <a:t>전면 </a:t>
                      </a:r>
                      <a:r>
                        <a:rPr lang="en-US" altLang="ko-KR" sz="1600" baseline="0" dirty="0" smtClean="0">
                          <a:latin typeface="+mn-lt"/>
                        </a:rPr>
                        <a:t>,</a:t>
                      </a:r>
                      <a:r>
                        <a:rPr lang="ko-KR" altLang="en-US" sz="1600" baseline="0" dirty="0" smtClean="0">
                          <a:latin typeface="+mn-lt"/>
                        </a:rPr>
                        <a:t>후면</a:t>
                      </a:r>
                      <a:r>
                        <a:rPr lang="en-US" altLang="ko-KR" sz="1600" baseline="0" dirty="0" smtClean="0">
                          <a:latin typeface="+mn-lt"/>
                        </a:rPr>
                        <a:t>)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91784000"/>
                  </a:ext>
                </a:extLst>
              </a:tr>
              <a:tr h="4914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n-lt"/>
                        </a:rPr>
                        <a:t>2</a:t>
                      </a:r>
                      <a:endParaRPr lang="ko-KR" altLang="en-US" dirty="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latin typeface="+mn-lt"/>
                        </a:rPr>
                        <a:t>총 </a:t>
                      </a:r>
                      <a:r>
                        <a:rPr lang="en-US" altLang="ko-KR" sz="1600" dirty="0" smtClean="0">
                          <a:latin typeface="+mn-lt"/>
                        </a:rPr>
                        <a:t>12</a:t>
                      </a:r>
                      <a:r>
                        <a:rPr lang="ko-KR" altLang="en-US" sz="1600" dirty="0" smtClean="0">
                          <a:latin typeface="+mn-lt"/>
                        </a:rPr>
                        <a:t>개의 부위로</a:t>
                      </a:r>
                      <a:r>
                        <a:rPr lang="ko-KR" altLang="en-US" sz="1600" baseline="0" dirty="0" smtClean="0">
                          <a:latin typeface="+mn-lt"/>
                        </a:rPr>
                        <a:t> 나눈 </a:t>
                      </a:r>
                      <a:endParaRPr lang="en-US" altLang="ko-KR" sz="1600" baseline="0" dirty="0" smtClean="0">
                        <a:latin typeface="+mn-lt"/>
                      </a:endParaRPr>
                    </a:p>
                    <a:p>
                      <a:pPr latinLnBrk="1"/>
                      <a:r>
                        <a:rPr lang="ko-KR" altLang="en-US" sz="1600" baseline="0" dirty="0" smtClean="0">
                          <a:latin typeface="+mn-lt"/>
                        </a:rPr>
                        <a:t>운동 방법 리스트 </a:t>
                      </a:r>
                      <a:endParaRPr lang="ko-KR" altLang="en-US" sz="1600" dirty="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46846961"/>
                  </a:ext>
                </a:extLst>
              </a:tr>
              <a:tr h="4914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+mn-lt"/>
                        </a:rPr>
                        <a:t>3</a:t>
                      </a:r>
                      <a:endParaRPr lang="ko-KR" altLang="en-US" dirty="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latin typeface="+mn-lt"/>
                        </a:rPr>
                        <a:t>주변 헬스장 찾기 연결</a:t>
                      </a:r>
                      <a:endParaRPr lang="ko-KR" altLang="en-US" sz="1600" dirty="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44866652"/>
                  </a:ext>
                </a:extLst>
              </a:tr>
              <a:tr h="491488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86529314"/>
                  </a:ext>
                </a:extLst>
              </a:tr>
              <a:tr h="562921"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599662976"/>
                  </a:ext>
                </a:extLst>
              </a:tr>
              <a:tr h="538574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921756979"/>
                  </a:ext>
                </a:extLst>
              </a:tr>
              <a:tr h="632335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179752825"/>
                  </a:ext>
                </a:extLst>
              </a:tr>
            </a:tbl>
          </a:graphicData>
        </a:graphic>
      </p:graphicFrame>
      <p:sp>
        <p:nvSpPr>
          <p:cNvPr id="14" name="제목 3">
            <a:extLst>
              <a:ext uri="{FF2B5EF4-FFF2-40B4-BE49-F238E27FC236}">
                <a16:creationId xmlns:a16="http://schemas.microsoft.com/office/drawing/2014/main" xmlns="" id="{6F179CA2-8C32-4E0F-8950-D83188D98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075" y="101218"/>
            <a:ext cx="2382188" cy="549464"/>
          </a:xfrm>
        </p:spPr>
        <p:txBody>
          <a:bodyPr>
            <a:normAutofit/>
          </a:bodyPr>
          <a:lstStyle/>
          <a:p>
            <a:r>
              <a:rPr lang="ko-KR" altLang="en-US" smtClean="0"/>
              <a:t>운동법</a:t>
            </a:r>
            <a:r>
              <a:rPr lang="en-US" altLang="ko-KR" dirty="0" smtClean="0"/>
              <a:t>-</a:t>
            </a:r>
            <a:r>
              <a:rPr lang="ko-KR" altLang="en-US" dirty="0" smtClean="0"/>
              <a:t>헬</a:t>
            </a:r>
            <a:r>
              <a:rPr lang="ko-KR" altLang="en-US" dirty="0"/>
              <a:t>스</a:t>
            </a: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xmlns="" id="{1EF9AFE6-D870-4EDE-90FD-2F86336CB0CB}"/>
              </a:ext>
            </a:extLst>
          </p:cNvPr>
          <p:cNvSpPr/>
          <p:nvPr/>
        </p:nvSpPr>
        <p:spPr>
          <a:xfrm>
            <a:off x="3018949" y="1985463"/>
            <a:ext cx="318654" cy="29094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xmlns="" id="{808406C8-E96B-49C1-909F-9A131031413E}"/>
              </a:ext>
            </a:extLst>
          </p:cNvPr>
          <p:cNvSpPr/>
          <p:nvPr/>
        </p:nvSpPr>
        <p:spPr>
          <a:xfrm>
            <a:off x="1802098" y="3774121"/>
            <a:ext cx="318654" cy="29094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xmlns="" id="{808406C8-E96B-49C1-909F-9A131031413E}"/>
              </a:ext>
            </a:extLst>
          </p:cNvPr>
          <p:cNvSpPr/>
          <p:nvPr/>
        </p:nvSpPr>
        <p:spPr>
          <a:xfrm>
            <a:off x="6121550" y="5539784"/>
            <a:ext cx="318654" cy="29094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0581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C:\Users\parkjunil\Downloads\[파이널 프로젝트UI] 헬스 부위 선택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072" y="1943382"/>
            <a:ext cx="7920000" cy="39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75947897-D6CC-493C-9699-2AE93A7506B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운동법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운동 부위 선택했을 때</a:t>
            </a:r>
            <a:endParaRPr lang="ko-KR" altLang="en-US" dirty="0"/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xmlns="" id="{A50C757D-5584-4912-98C9-30767466CE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6432078"/>
              </p:ext>
            </p:extLst>
          </p:nvPr>
        </p:nvGraphicFramePr>
        <p:xfrm>
          <a:off x="8756073" y="1790426"/>
          <a:ext cx="3131126" cy="42408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5877">
                  <a:extLst>
                    <a:ext uri="{9D8B030D-6E8A-4147-A177-3AD203B41FA5}">
                      <a16:colId xmlns:a16="http://schemas.microsoft.com/office/drawing/2014/main" xmlns="" val="2915962073"/>
                    </a:ext>
                  </a:extLst>
                </a:gridCol>
                <a:gridCol w="2595249">
                  <a:extLst>
                    <a:ext uri="{9D8B030D-6E8A-4147-A177-3AD203B41FA5}">
                      <a16:colId xmlns:a16="http://schemas.microsoft.com/office/drawing/2014/main" xmlns="" val="2334560960"/>
                    </a:ext>
                  </a:extLst>
                </a:gridCol>
              </a:tblGrid>
              <a:tr h="35552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/>
                        <a:t>No.</a:t>
                      </a:r>
                      <a:endParaRPr lang="ko-KR" altLang="en-US" b="0" dirty="0"/>
                    </a:p>
                  </a:txBody>
                  <a:tcPr>
                    <a:solidFill>
                      <a:srgbClr val="42424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>
                          <a:latin typeface="THE정고딕130" panose="02020603020101020101" pitchFamily="18" charset="-127"/>
                          <a:ea typeface="THE정고딕130" panose="02020603020101020101" pitchFamily="18" charset="-127"/>
                        </a:rPr>
                        <a:t>Description</a:t>
                      </a:r>
                      <a:endParaRPr lang="ko-KR" altLang="en-US" b="0">
                        <a:latin typeface="THE정고딕130" panose="02020603020101020101" pitchFamily="18" charset="-127"/>
                        <a:ea typeface="THE정고딕130" panose="02020603020101020101" pitchFamily="18" charset="-127"/>
                      </a:endParaRPr>
                    </a:p>
                  </a:txBody>
                  <a:tcPr>
                    <a:solidFill>
                      <a:srgbClr val="42424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751963825"/>
                  </a:ext>
                </a:extLst>
              </a:tr>
              <a:tr h="4914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n-lt"/>
                        </a:rPr>
                        <a:t>1</a:t>
                      </a:r>
                      <a:endParaRPr lang="ko-KR" altLang="en-US" dirty="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latin typeface="+mn-lt"/>
                        </a:rPr>
                        <a:t>사람 인체</a:t>
                      </a:r>
                      <a:r>
                        <a:rPr lang="ko-KR" altLang="en-US" sz="1600" baseline="0" dirty="0" smtClean="0">
                          <a:latin typeface="+mn-lt"/>
                        </a:rPr>
                        <a:t> 근육 모형 운동 부위 선택</a:t>
                      </a:r>
                      <a:endParaRPr lang="en-US" altLang="ko-KR" sz="1600" baseline="0" dirty="0" smtClean="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91784000"/>
                  </a:ext>
                </a:extLst>
              </a:tr>
              <a:tr h="4914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+mn-lt"/>
                        </a:rPr>
                        <a:t>2</a:t>
                      </a:r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latin typeface="+mn-lt"/>
                        </a:rPr>
                        <a:t>선택한 부위의 운동 방법 영상 리스트</a:t>
                      </a:r>
                      <a:endParaRPr lang="ko-KR" altLang="en-US" sz="1600" dirty="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46846961"/>
                  </a:ext>
                </a:extLst>
              </a:tr>
              <a:tr h="4914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+mn-lt"/>
                        </a:rPr>
                        <a:t>3</a:t>
                      </a:r>
                      <a:endParaRPr lang="ko-KR" altLang="en-US" dirty="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latin typeface="+mn-lt"/>
                        </a:rPr>
                        <a:t>운동 영상</a:t>
                      </a:r>
                      <a:r>
                        <a:rPr lang="en-US" altLang="ko-KR" sz="1600" dirty="0" smtClean="0">
                          <a:latin typeface="+mn-lt"/>
                        </a:rPr>
                        <a:t>(modal)</a:t>
                      </a:r>
                      <a:endParaRPr lang="ko-KR" altLang="en-US" sz="1600" dirty="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44866652"/>
                  </a:ext>
                </a:extLst>
              </a:tr>
              <a:tr h="4914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+mn-lt"/>
                        </a:rPr>
                        <a:t>4</a:t>
                      </a:r>
                      <a:endParaRPr lang="ko-KR" altLang="en-US" dirty="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latin typeface="+mn-lt"/>
                        </a:rPr>
                        <a:t>주변 헬스장 찾기 연결</a:t>
                      </a:r>
                      <a:endParaRPr lang="ko-KR" altLang="en-US" sz="1600" dirty="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86529314"/>
                  </a:ext>
                </a:extLst>
              </a:tr>
              <a:tr h="562921"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599662976"/>
                  </a:ext>
                </a:extLst>
              </a:tr>
              <a:tr h="538574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921756979"/>
                  </a:ext>
                </a:extLst>
              </a:tr>
              <a:tr h="632335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179752825"/>
                  </a:ext>
                </a:extLst>
              </a:tr>
            </a:tbl>
          </a:graphicData>
        </a:graphic>
      </p:graphicFrame>
      <p:sp>
        <p:nvSpPr>
          <p:cNvPr id="14" name="제목 3">
            <a:extLst>
              <a:ext uri="{FF2B5EF4-FFF2-40B4-BE49-F238E27FC236}">
                <a16:creationId xmlns:a16="http://schemas.microsoft.com/office/drawing/2014/main" xmlns="" id="{6F179CA2-8C32-4E0F-8950-D83188D98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075" y="101218"/>
            <a:ext cx="2382188" cy="549464"/>
          </a:xfrm>
        </p:spPr>
        <p:txBody>
          <a:bodyPr>
            <a:normAutofit/>
          </a:bodyPr>
          <a:lstStyle/>
          <a:p>
            <a:r>
              <a:rPr lang="ko-KR" altLang="en-US" smtClean="0"/>
              <a:t>운동법</a:t>
            </a:r>
            <a:r>
              <a:rPr lang="en-US" altLang="ko-KR" dirty="0" smtClean="0"/>
              <a:t>-</a:t>
            </a:r>
            <a:r>
              <a:rPr lang="ko-KR" altLang="en-US" dirty="0" smtClean="0"/>
              <a:t>헬</a:t>
            </a:r>
            <a:r>
              <a:rPr lang="ko-KR" altLang="en-US" dirty="0"/>
              <a:t>스</a:t>
            </a: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xmlns="" id="{1EF9AFE6-D870-4EDE-90FD-2F86336CB0CB}"/>
              </a:ext>
            </a:extLst>
          </p:cNvPr>
          <p:cNvSpPr/>
          <p:nvPr/>
        </p:nvSpPr>
        <p:spPr>
          <a:xfrm>
            <a:off x="2204275" y="2401912"/>
            <a:ext cx="318654" cy="29094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xmlns="" id="{808406C8-E96B-49C1-909F-9A131031413E}"/>
              </a:ext>
            </a:extLst>
          </p:cNvPr>
          <p:cNvSpPr/>
          <p:nvPr/>
        </p:nvSpPr>
        <p:spPr>
          <a:xfrm>
            <a:off x="1810428" y="3845970"/>
            <a:ext cx="318654" cy="29094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xmlns="" id="{808406C8-E96B-49C1-909F-9A131031413E}"/>
              </a:ext>
            </a:extLst>
          </p:cNvPr>
          <p:cNvSpPr/>
          <p:nvPr/>
        </p:nvSpPr>
        <p:spPr>
          <a:xfrm>
            <a:off x="3224780" y="4469768"/>
            <a:ext cx="318654" cy="29094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xmlns="" id="{808406C8-E96B-49C1-909F-9A131031413E}"/>
              </a:ext>
            </a:extLst>
          </p:cNvPr>
          <p:cNvSpPr/>
          <p:nvPr/>
        </p:nvSpPr>
        <p:spPr>
          <a:xfrm>
            <a:off x="5510385" y="5432066"/>
            <a:ext cx="318654" cy="29094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98052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1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>
            <a:cxnSpLocks/>
          </p:cNvCxnSpPr>
          <p:nvPr/>
        </p:nvCxnSpPr>
        <p:spPr>
          <a:xfrm>
            <a:off x="537237" y="1047588"/>
            <a:ext cx="2403020" cy="0"/>
          </a:xfrm>
          <a:prstGeom prst="line">
            <a:avLst/>
          </a:prstGeom>
          <a:ln w="349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그룹 15">
            <a:extLst>
              <a:ext uri="{FF2B5EF4-FFF2-40B4-BE49-F238E27FC236}">
                <a16:creationId xmlns:a16="http://schemas.microsoft.com/office/drawing/2014/main" xmlns="" id="{75EDDA04-4E8D-45F1-A872-6FF8248A7404}"/>
              </a:ext>
            </a:extLst>
          </p:cNvPr>
          <p:cNvGrpSpPr/>
          <p:nvPr/>
        </p:nvGrpSpPr>
        <p:grpSpPr>
          <a:xfrm>
            <a:off x="3594118" y="1728093"/>
            <a:ext cx="1129952" cy="1129952"/>
            <a:chOff x="3594118" y="1728093"/>
            <a:chExt cx="1129952" cy="1129952"/>
          </a:xfrm>
        </p:grpSpPr>
        <p:sp>
          <p:nvSpPr>
            <p:cNvPr id="30" name="타원 29"/>
            <p:cNvSpPr/>
            <p:nvPr/>
          </p:nvSpPr>
          <p:spPr>
            <a:xfrm>
              <a:off x="3594118" y="1728093"/>
              <a:ext cx="1129952" cy="11299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THE정고딕130" panose="02020603020101020101" pitchFamily="18" charset="-127"/>
                <a:ea typeface="THE정고딕130" panose="02020603020101020101" pitchFamily="18" charset="-127"/>
              </a:endParaRPr>
            </a:p>
          </p:txBody>
        </p:sp>
        <p:grpSp>
          <p:nvGrpSpPr>
            <p:cNvPr id="7" name="Group 4"/>
            <p:cNvGrpSpPr>
              <a:grpSpLocks noChangeAspect="1"/>
            </p:cNvGrpSpPr>
            <p:nvPr/>
          </p:nvGrpSpPr>
          <p:grpSpPr bwMode="auto">
            <a:xfrm>
              <a:off x="3880844" y="1918156"/>
              <a:ext cx="556502" cy="659567"/>
              <a:chOff x="2536" y="613"/>
              <a:chExt cx="2608" cy="3091"/>
            </a:xfrm>
            <a:solidFill>
              <a:srgbClr val="212121"/>
            </a:solidFill>
          </p:grpSpPr>
          <p:sp>
            <p:nvSpPr>
              <p:cNvPr id="10" name="Freeform 5"/>
              <p:cNvSpPr>
                <a:spLocks/>
              </p:cNvSpPr>
              <p:nvPr/>
            </p:nvSpPr>
            <p:spPr bwMode="auto">
              <a:xfrm>
                <a:off x="3151" y="613"/>
                <a:ext cx="1378" cy="1834"/>
              </a:xfrm>
              <a:custGeom>
                <a:avLst/>
                <a:gdLst>
                  <a:gd name="T0" fmla="*/ 449 w 4135"/>
                  <a:gd name="T1" fmla="*/ 4088 h 5500"/>
                  <a:gd name="T2" fmla="*/ 567 w 4135"/>
                  <a:gd name="T3" fmla="*/ 4417 h 5500"/>
                  <a:gd name="T4" fmla="*/ 753 w 4135"/>
                  <a:gd name="T5" fmla="*/ 4739 h 5500"/>
                  <a:gd name="T6" fmla="*/ 1004 w 4135"/>
                  <a:gd name="T7" fmla="*/ 5036 h 5500"/>
                  <a:gd name="T8" fmla="*/ 1316 w 4135"/>
                  <a:gd name="T9" fmla="*/ 5279 h 5500"/>
                  <a:gd name="T10" fmla="*/ 1623 w 4135"/>
                  <a:gd name="T11" fmla="*/ 5425 h 5500"/>
                  <a:gd name="T12" fmla="*/ 1898 w 4135"/>
                  <a:gd name="T13" fmla="*/ 5490 h 5500"/>
                  <a:gd name="T14" fmla="*/ 2234 w 4135"/>
                  <a:gd name="T15" fmla="*/ 5490 h 5500"/>
                  <a:gd name="T16" fmla="*/ 2509 w 4135"/>
                  <a:gd name="T17" fmla="*/ 5423 h 5500"/>
                  <a:gd name="T18" fmla="*/ 2811 w 4135"/>
                  <a:gd name="T19" fmla="*/ 5277 h 5500"/>
                  <a:gd name="T20" fmla="*/ 3124 w 4135"/>
                  <a:gd name="T21" fmla="*/ 5033 h 5500"/>
                  <a:gd name="T22" fmla="*/ 3376 w 4135"/>
                  <a:gd name="T23" fmla="*/ 4738 h 5500"/>
                  <a:gd name="T24" fmla="*/ 3565 w 4135"/>
                  <a:gd name="T25" fmla="*/ 4415 h 5500"/>
                  <a:gd name="T26" fmla="*/ 3686 w 4135"/>
                  <a:gd name="T27" fmla="*/ 4088 h 5500"/>
                  <a:gd name="T28" fmla="*/ 3736 w 4135"/>
                  <a:gd name="T29" fmla="*/ 3929 h 5500"/>
                  <a:gd name="T30" fmla="*/ 3854 w 4135"/>
                  <a:gd name="T31" fmla="*/ 3835 h 5500"/>
                  <a:gd name="T32" fmla="*/ 3989 w 4135"/>
                  <a:gd name="T33" fmla="*/ 3560 h 5500"/>
                  <a:gd name="T34" fmla="*/ 4093 w 4135"/>
                  <a:gd name="T35" fmla="*/ 3217 h 5500"/>
                  <a:gd name="T36" fmla="*/ 4119 w 4135"/>
                  <a:gd name="T37" fmla="*/ 2774 h 5500"/>
                  <a:gd name="T38" fmla="*/ 3981 w 4135"/>
                  <a:gd name="T39" fmla="*/ 2627 h 5500"/>
                  <a:gd name="T40" fmla="*/ 3912 w 4135"/>
                  <a:gd name="T41" fmla="*/ 2556 h 5500"/>
                  <a:gd name="T42" fmla="*/ 3982 w 4135"/>
                  <a:gd name="T43" fmla="*/ 2212 h 5500"/>
                  <a:gd name="T44" fmla="*/ 4002 w 4135"/>
                  <a:gd name="T45" fmla="*/ 1498 h 5500"/>
                  <a:gd name="T46" fmla="*/ 3883 w 4135"/>
                  <a:gd name="T47" fmla="*/ 1045 h 5500"/>
                  <a:gd name="T48" fmla="*/ 3697 w 4135"/>
                  <a:gd name="T49" fmla="*/ 798 h 5500"/>
                  <a:gd name="T50" fmla="*/ 3495 w 4135"/>
                  <a:gd name="T51" fmla="*/ 682 h 5500"/>
                  <a:gd name="T52" fmla="*/ 3420 w 4135"/>
                  <a:gd name="T53" fmla="*/ 661 h 5500"/>
                  <a:gd name="T54" fmla="*/ 3207 w 4135"/>
                  <a:gd name="T55" fmla="*/ 407 h 5500"/>
                  <a:gd name="T56" fmla="*/ 2939 w 4135"/>
                  <a:gd name="T57" fmla="*/ 217 h 5500"/>
                  <a:gd name="T58" fmla="*/ 2690 w 4135"/>
                  <a:gd name="T59" fmla="*/ 99 h 5500"/>
                  <a:gd name="T60" fmla="*/ 2317 w 4135"/>
                  <a:gd name="T61" fmla="*/ 10 h 5500"/>
                  <a:gd name="T62" fmla="*/ 1943 w 4135"/>
                  <a:gd name="T63" fmla="*/ 6 h 5500"/>
                  <a:gd name="T64" fmla="*/ 1639 w 4135"/>
                  <a:gd name="T65" fmla="*/ 52 h 5500"/>
                  <a:gd name="T66" fmla="*/ 1371 w 4135"/>
                  <a:gd name="T67" fmla="*/ 151 h 5500"/>
                  <a:gd name="T68" fmla="*/ 1107 w 4135"/>
                  <a:gd name="T69" fmla="*/ 305 h 5500"/>
                  <a:gd name="T70" fmla="*/ 816 w 4135"/>
                  <a:gd name="T71" fmla="*/ 524 h 5500"/>
                  <a:gd name="T72" fmla="*/ 579 w 4135"/>
                  <a:gd name="T73" fmla="*/ 762 h 5500"/>
                  <a:gd name="T74" fmla="*/ 334 w 4135"/>
                  <a:gd name="T75" fmla="*/ 1109 h 5500"/>
                  <a:gd name="T76" fmla="*/ 188 w 4135"/>
                  <a:gd name="T77" fmla="*/ 1466 h 5500"/>
                  <a:gd name="T78" fmla="*/ 141 w 4135"/>
                  <a:gd name="T79" fmla="*/ 1680 h 5500"/>
                  <a:gd name="T80" fmla="*/ 155 w 4135"/>
                  <a:gd name="T81" fmla="*/ 2254 h 5500"/>
                  <a:gd name="T82" fmla="*/ 223 w 4135"/>
                  <a:gd name="T83" fmla="*/ 2559 h 5500"/>
                  <a:gd name="T84" fmla="*/ 154 w 4135"/>
                  <a:gd name="T85" fmla="*/ 2628 h 5500"/>
                  <a:gd name="T86" fmla="*/ 15 w 4135"/>
                  <a:gd name="T87" fmla="*/ 2776 h 5500"/>
                  <a:gd name="T88" fmla="*/ 41 w 4135"/>
                  <a:gd name="T89" fmla="*/ 3220 h 5500"/>
                  <a:gd name="T90" fmla="*/ 145 w 4135"/>
                  <a:gd name="T91" fmla="*/ 3560 h 5500"/>
                  <a:gd name="T92" fmla="*/ 282 w 4135"/>
                  <a:gd name="T93" fmla="*/ 3835 h 5500"/>
                  <a:gd name="T94" fmla="*/ 400 w 4135"/>
                  <a:gd name="T95" fmla="*/ 3929 h 55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4135" h="5500">
                    <a:moveTo>
                      <a:pt x="417" y="3931"/>
                    </a:moveTo>
                    <a:lnTo>
                      <a:pt x="426" y="3983"/>
                    </a:lnTo>
                    <a:lnTo>
                      <a:pt x="449" y="4088"/>
                    </a:lnTo>
                    <a:lnTo>
                      <a:pt x="481" y="4196"/>
                    </a:lnTo>
                    <a:lnTo>
                      <a:pt x="521" y="4306"/>
                    </a:lnTo>
                    <a:lnTo>
                      <a:pt x="567" y="4417"/>
                    </a:lnTo>
                    <a:lnTo>
                      <a:pt x="622" y="4526"/>
                    </a:lnTo>
                    <a:lnTo>
                      <a:pt x="684" y="4634"/>
                    </a:lnTo>
                    <a:lnTo>
                      <a:pt x="753" y="4739"/>
                    </a:lnTo>
                    <a:lnTo>
                      <a:pt x="829" y="4843"/>
                    </a:lnTo>
                    <a:lnTo>
                      <a:pt x="913" y="4941"/>
                    </a:lnTo>
                    <a:lnTo>
                      <a:pt x="1004" y="5036"/>
                    </a:lnTo>
                    <a:lnTo>
                      <a:pt x="1102" y="5124"/>
                    </a:lnTo>
                    <a:lnTo>
                      <a:pt x="1205" y="5205"/>
                    </a:lnTo>
                    <a:lnTo>
                      <a:pt x="1316" y="5279"/>
                    </a:lnTo>
                    <a:lnTo>
                      <a:pt x="1434" y="5344"/>
                    </a:lnTo>
                    <a:lnTo>
                      <a:pt x="1558" y="5400"/>
                    </a:lnTo>
                    <a:lnTo>
                      <a:pt x="1623" y="5425"/>
                    </a:lnTo>
                    <a:lnTo>
                      <a:pt x="1678" y="5442"/>
                    </a:lnTo>
                    <a:lnTo>
                      <a:pt x="1787" y="5471"/>
                    </a:lnTo>
                    <a:lnTo>
                      <a:pt x="1898" y="5490"/>
                    </a:lnTo>
                    <a:lnTo>
                      <a:pt x="2010" y="5500"/>
                    </a:lnTo>
                    <a:lnTo>
                      <a:pt x="2123" y="5500"/>
                    </a:lnTo>
                    <a:lnTo>
                      <a:pt x="2234" y="5490"/>
                    </a:lnTo>
                    <a:lnTo>
                      <a:pt x="2346" y="5471"/>
                    </a:lnTo>
                    <a:lnTo>
                      <a:pt x="2455" y="5442"/>
                    </a:lnTo>
                    <a:lnTo>
                      <a:pt x="2509" y="5423"/>
                    </a:lnTo>
                    <a:lnTo>
                      <a:pt x="2572" y="5399"/>
                    </a:lnTo>
                    <a:lnTo>
                      <a:pt x="2695" y="5343"/>
                    </a:lnTo>
                    <a:lnTo>
                      <a:pt x="2811" y="5277"/>
                    </a:lnTo>
                    <a:lnTo>
                      <a:pt x="2922" y="5203"/>
                    </a:lnTo>
                    <a:lnTo>
                      <a:pt x="3026" y="5121"/>
                    </a:lnTo>
                    <a:lnTo>
                      <a:pt x="3124" y="5033"/>
                    </a:lnTo>
                    <a:lnTo>
                      <a:pt x="3215" y="4940"/>
                    </a:lnTo>
                    <a:lnTo>
                      <a:pt x="3300" y="4840"/>
                    </a:lnTo>
                    <a:lnTo>
                      <a:pt x="3376" y="4738"/>
                    </a:lnTo>
                    <a:lnTo>
                      <a:pt x="3446" y="4631"/>
                    </a:lnTo>
                    <a:lnTo>
                      <a:pt x="3510" y="4525"/>
                    </a:lnTo>
                    <a:lnTo>
                      <a:pt x="3565" y="4415"/>
                    </a:lnTo>
                    <a:lnTo>
                      <a:pt x="3613" y="4306"/>
                    </a:lnTo>
                    <a:lnTo>
                      <a:pt x="3652" y="4196"/>
                    </a:lnTo>
                    <a:lnTo>
                      <a:pt x="3686" y="4088"/>
                    </a:lnTo>
                    <a:lnTo>
                      <a:pt x="3710" y="3983"/>
                    </a:lnTo>
                    <a:lnTo>
                      <a:pt x="3719" y="3931"/>
                    </a:lnTo>
                    <a:lnTo>
                      <a:pt x="3736" y="3929"/>
                    </a:lnTo>
                    <a:lnTo>
                      <a:pt x="3773" y="3913"/>
                    </a:lnTo>
                    <a:lnTo>
                      <a:pt x="3812" y="3882"/>
                    </a:lnTo>
                    <a:lnTo>
                      <a:pt x="3854" y="3835"/>
                    </a:lnTo>
                    <a:lnTo>
                      <a:pt x="3899" y="3766"/>
                    </a:lnTo>
                    <a:lnTo>
                      <a:pt x="3943" y="3675"/>
                    </a:lnTo>
                    <a:lnTo>
                      <a:pt x="3989" y="3560"/>
                    </a:lnTo>
                    <a:lnTo>
                      <a:pt x="4038" y="3416"/>
                    </a:lnTo>
                    <a:lnTo>
                      <a:pt x="4063" y="3332"/>
                    </a:lnTo>
                    <a:lnTo>
                      <a:pt x="4093" y="3217"/>
                    </a:lnTo>
                    <a:lnTo>
                      <a:pt x="4128" y="3028"/>
                    </a:lnTo>
                    <a:lnTo>
                      <a:pt x="4135" y="2883"/>
                    </a:lnTo>
                    <a:lnTo>
                      <a:pt x="4119" y="2774"/>
                    </a:lnTo>
                    <a:lnTo>
                      <a:pt x="4084" y="2699"/>
                    </a:lnTo>
                    <a:lnTo>
                      <a:pt x="4037" y="2651"/>
                    </a:lnTo>
                    <a:lnTo>
                      <a:pt x="3981" y="2627"/>
                    </a:lnTo>
                    <a:lnTo>
                      <a:pt x="3920" y="2619"/>
                    </a:lnTo>
                    <a:lnTo>
                      <a:pt x="3890" y="2621"/>
                    </a:lnTo>
                    <a:lnTo>
                      <a:pt x="3912" y="2556"/>
                    </a:lnTo>
                    <a:lnTo>
                      <a:pt x="3946" y="2426"/>
                    </a:lnTo>
                    <a:lnTo>
                      <a:pt x="3959" y="2362"/>
                    </a:lnTo>
                    <a:lnTo>
                      <a:pt x="3982" y="2212"/>
                    </a:lnTo>
                    <a:lnTo>
                      <a:pt x="4010" y="1941"/>
                    </a:lnTo>
                    <a:lnTo>
                      <a:pt x="4015" y="1704"/>
                    </a:lnTo>
                    <a:lnTo>
                      <a:pt x="4002" y="1498"/>
                    </a:lnTo>
                    <a:lnTo>
                      <a:pt x="3975" y="1320"/>
                    </a:lnTo>
                    <a:lnTo>
                      <a:pt x="3935" y="1171"/>
                    </a:lnTo>
                    <a:lnTo>
                      <a:pt x="3883" y="1045"/>
                    </a:lnTo>
                    <a:lnTo>
                      <a:pt x="3825" y="943"/>
                    </a:lnTo>
                    <a:lnTo>
                      <a:pt x="3762" y="861"/>
                    </a:lnTo>
                    <a:lnTo>
                      <a:pt x="3697" y="798"/>
                    </a:lnTo>
                    <a:lnTo>
                      <a:pt x="3634" y="750"/>
                    </a:lnTo>
                    <a:lnTo>
                      <a:pt x="3575" y="716"/>
                    </a:lnTo>
                    <a:lnTo>
                      <a:pt x="3495" y="682"/>
                    </a:lnTo>
                    <a:lnTo>
                      <a:pt x="3431" y="670"/>
                    </a:lnTo>
                    <a:lnTo>
                      <a:pt x="3425" y="668"/>
                    </a:lnTo>
                    <a:lnTo>
                      <a:pt x="3420" y="661"/>
                    </a:lnTo>
                    <a:lnTo>
                      <a:pt x="3366" y="579"/>
                    </a:lnTo>
                    <a:lnTo>
                      <a:pt x="3284" y="482"/>
                    </a:lnTo>
                    <a:lnTo>
                      <a:pt x="3207" y="407"/>
                    </a:lnTo>
                    <a:lnTo>
                      <a:pt x="3115" y="331"/>
                    </a:lnTo>
                    <a:lnTo>
                      <a:pt x="3003" y="255"/>
                    </a:lnTo>
                    <a:lnTo>
                      <a:pt x="2939" y="217"/>
                    </a:lnTo>
                    <a:lnTo>
                      <a:pt x="2893" y="191"/>
                    </a:lnTo>
                    <a:lnTo>
                      <a:pt x="2797" y="142"/>
                    </a:lnTo>
                    <a:lnTo>
                      <a:pt x="2690" y="99"/>
                    </a:lnTo>
                    <a:lnTo>
                      <a:pt x="2575" y="62"/>
                    </a:lnTo>
                    <a:lnTo>
                      <a:pt x="2451" y="32"/>
                    </a:lnTo>
                    <a:lnTo>
                      <a:pt x="2317" y="10"/>
                    </a:lnTo>
                    <a:lnTo>
                      <a:pt x="2175" y="0"/>
                    </a:lnTo>
                    <a:lnTo>
                      <a:pt x="2022" y="0"/>
                    </a:lnTo>
                    <a:lnTo>
                      <a:pt x="1943" y="6"/>
                    </a:lnTo>
                    <a:lnTo>
                      <a:pt x="1889" y="8"/>
                    </a:lnTo>
                    <a:lnTo>
                      <a:pt x="1787" y="21"/>
                    </a:lnTo>
                    <a:lnTo>
                      <a:pt x="1639" y="52"/>
                    </a:lnTo>
                    <a:lnTo>
                      <a:pt x="1545" y="80"/>
                    </a:lnTo>
                    <a:lnTo>
                      <a:pt x="1485" y="102"/>
                    </a:lnTo>
                    <a:lnTo>
                      <a:pt x="1371" y="151"/>
                    </a:lnTo>
                    <a:lnTo>
                      <a:pt x="1261" y="207"/>
                    </a:lnTo>
                    <a:lnTo>
                      <a:pt x="1156" y="272"/>
                    </a:lnTo>
                    <a:lnTo>
                      <a:pt x="1107" y="305"/>
                    </a:lnTo>
                    <a:lnTo>
                      <a:pt x="1047" y="344"/>
                    </a:lnTo>
                    <a:lnTo>
                      <a:pt x="929" y="430"/>
                    </a:lnTo>
                    <a:lnTo>
                      <a:pt x="816" y="524"/>
                    </a:lnTo>
                    <a:lnTo>
                      <a:pt x="708" y="625"/>
                    </a:lnTo>
                    <a:lnTo>
                      <a:pt x="658" y="678"/>
                    </a:lnTo>
                    <a:lnTo>
                      <a:pt x="579" y="762"/>
                    </a:lnTo>
                    <a:lnTo>
                      <a:pt x="466" y="901"/>
                    </a:lnTo>
                    <a:lnTo>
                      <a:pt x="397" y="1002"/>
                    </a:lnTo>
                    <a:lnTo>
                      <a:pt x="334" y="1109"/>
                    </a:lnTo>
                    <a:lnTo>
                      <a:pt x="278" y="1221"/>
                    </a:lnTo>
                    <a:lnTo>
                      <a:pt x="229" y="1341"/>
                    </a:lnTo>
                    <a:lnTo>
                      <a:pt x="188" y="1466"/>
                    </a:lnTo>
                    <a:lnTo>
                      <a:pt x="171" y="1531"/>
                    </a:lnTo>
                    <a:lnTo>
                      <a:pt x="160" y="1580"/>
                    </a:lnTo>
                    <a:lnTo>
                      <a:pt x="141" y="1680"/>
                    </a:lnTo>
                    <a:lnTo>
                      <a:pt x="126" y="1832"/>
                    </a:lnTo>
                    <a:lnTo>
                      <a:pt x="129" y="2039"/>
                    </a:lnTo>
                    <a:lnTo>
                      <a:pt x="155" y="2254"/>
                    </a:lnTo>
                    <a:lnTo>
                      <a:pt x="175" y="2365"/>
                    </a:lnTo>
                    <a:lnTo>
                      <a:pt x="188" y="2429"/>
                    </a:lnTo>
                    <a:lnTo>
                      <a:pt x="223" y="2559"/>
                    </a:lnTo>
                    <a:lnTo>
                      <a:pt x="245" y="2624"/>
                    </a:lnTo>
                    <a:lnTo>
                      <a:pt x="214" y="2621"/>
                    </a:lnTo>
                    <a:lnTo>
                      <a:pt x="154" y="2628"/>
                    </a:lnTo>
                    <a:lnTo>
                      <a:pt x="96" y="2653"/>
                    </a:lnTo>
                    <a:lnTo>
                      <a:pt x="49" y="2700"/>
                    </a:lnTo>
                    <a:lnTo>
                      <a:pt x="15" y="2776"/>
                    </a:lnTo>
                    <a:lnTo>
                      <a:pt x="0" y="2884"/>
                    </a:lnTo>
                    <a:lnTo>
                      <a:pt x="7" y="3030"/>
                    </a:lnTo>
                    <a:lnTo>
                      <a:pt x="41" y="3220"/>
                    </a:lnTo>
                    <a:lnTo>
                      <a:pt x="72" y="3334"/>
                    </a:lnTo>
                    <a:lnTo>
                      <a:pt x="96" y="3417"/>
                    </a:lnTo>
                    <a:lnTo>
                      <a:pt x="145" y="3560"/>
                    </a:lnTo>
                    <a:lnTo>
                      <a:pt x="193" y="3677"/>
                    </a:lnTo>
                    <a:lnTo>
                      <a:pt x="237" y="3766"/>
                    </a:lnTo>
                    <a:lnTo>
                      <a:pt x="282" y="3835"/>
                    </a:lnTo>
                    <a:lnTo>
                      <a:pt x="322" y="3882"/>
                    </a:lnTo>
                    <a:lnTo>
                      <a:pt x="363" y="3913"/>
                    </a:lnTo>
                    <a:lnTo>
                      <a:pt x="400" y="3929"/>
                    </a:lnTo>
                    <a:lnTo>
                      <a:pt x="417" y="393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THE정고딕130" panose="02020603020101020101" pitchFamily="18" charset="-127"/>
                  <a:ea typeface="THE정고딕130" panose="02020603020101020101" pitchFamily="18" charset="-127"/>
                </a:endParaRPr>
              </a:p>
            </p:txBody>
          </p:sp>
          <p:sp>
            <p:nvSpPr>
              <p:cNvPr id="11" name="Freeform 6"/>
              <p:cNvSpPr>
                <a:spLocks/>
              </p:cNvSpPr>
              <p:nvPr/>
            </p:nvSpPr>
            <p:spPr bwMode="auto">
              <a:xfrm>
                <a:off x="2536" y="2370"/>
                <a:ext cx="2608" cy="1334"/>
              </a:xfrm>
              <a:custGeom>
                <a:avLst/>
                <a:gdLst>
                  <a:gd name="T0" fmla="*/ 6989 w 7824"/>
                  <a:gd name="T1" fmla="*/ 787 h 4004"/>
                  <a:gd name="T2" fmla="*/ 6551 w 7824"/>
                  <a:gd name="T3" fmla="*/ 644 h 4004"/>
                  <a:gd name="T4" fmla="*/ 5947 w 7824"/>
                  <a:gd name="T5" fmla="*/ 378 h 4004"/>
                  <a:gd name="T6" fmla="*/ 5514 w 7824"/>
                  <a:gd name="T7" fmla="*/ 137 h 4004"/>
                  <a:gd name="T8" fmla="*/ 5302 w 7824"/>
                  <a:gd name="T9" fmla="*/ 0 h 4004"/>
                  <a:gd name="T10" fmla="*/ 4562 w 7824"/>
                  <a:gd name="T11" fmla="*/ 2339 h 4004"/>
                  <a:gd name="T12" fmla="*/ 4458 w 7824"/>
                  <a:gd name="T13" fmla="*/ 2649 h 4004"/>
                  <a:gd name="T14" fmla="*/ 4202 w 7824"/>
                  <a:gd name="T15" fmla="*/ 1613 h 4004"/>
                  <a:gd name="T16" fmla="*/ 4389 w 7824"/>
                  <a:gd name="T17" fmla="*/ 1268 h 4004"/>
                  <a:gd name="T18" fmla="*/ 4449 w 7824"/>
                  <a:gd name="T19" fmla="*/ 1011 h 4004"/>
                  <a:gd name="T20" fmla="*/ 4415 w 7824"/>
                  <a:gd name="T21" fmla="*/ 831 h 4004"/>
                  <a:gd name="T22" fmla="*/ 4315 w 7824"/>
                  <a:gd name="T23" fmla="*/ 713 h 4004"/>
                  <a:gd name="T24" fmla="*/ 4184 w 7824"/>
                  <a:gd name="T25" fmla="*/ 646 h 4004"/>
                  <a:gd name="T26" fmla="*/ 4020 w 7824"/>
                  <a:gd name="T27" fmla="*/ 610 h 4004"/>
                  <a:gd name="T28" fmla="*/ 3913 w 7824"/>
                  <a:gd name="T29" fmla="*/ 605 h 4004"/>
                  <a:gd name="T30" fmla="*/ 3805 w 7824"/>
                  <a:gd name="T31" fmla="*/ 610 h 4004"/>
                  <a:gd name="T32" fmla="*/ 3643 w 7824"/>
                  <a:gd name="T33" fmla="*/ 646 h 4004"/>
                  <a:gd name="T34" fmla="*/ 3510 w 7824"/>
                  <a:gd name="T35" fmla="*/ 713 h 4004"/>
                  <a:gd name="T36" fmla="*/ 3411 w 7824"/>
                  <a:gd name="T37" fmla="*/ 831 h 4004"/>
                  <a:gd name="T38" fmla="*/ 3376 w 7824"/>
                  <a:gd name="T39" fmla="*/ 1011 h 4004"/>
                  <a:gd name="T40" fmla="*/ 3437 w 7824"/>
                  <a:gd name="T41" fmla="*/ 1268 h 4004"/>
                  <a:gd name="T42" fmla="*/ 3624 w 7824"/>
                  <a:gd name="T43" fmla="*/ 1613 h 4004"/>
                  <a:gd name="T44" fmla="*/ 3368 w 7824"/>
                  <a:gd name="T45" fmla="*/ 2649 h 4004"/>
                  <a:gd name="T46" fmla="*/ 3264 w 7824"/>
                  <a:gd name="T47" fmla="*/ 2339 h 4004"/>
                  <a:gd name="T48" fmla="*/ 2522 w 7824"/>
                  <a:gd name="T49" fmla="*/ 0 h 4004"/>
                  <a:gd name="T50" fmla="*/ 2310 w 7824"/>
                  <a:gd name="T51" fmla="*/ 137 h 4004"/>
                  <a:gd name="T52" fmla="*/ 1877 w 7824"/>
                  <a:gd name="T53" fmla="*/ 378 h 4004"/>
                  <a:gd name="T54" fmla="*/ 1273 w 7824"/>
                  <a:gd name="T55" fmla="*/ 644 h 4004"/>
                  <a:gd name="T56" fmla="*/ 835 w 7824"/>
                  <a:gd name="T57" fmla="*/ 787 h 4004"/>
                  <a:gd name="T58" fmla="*/ 677 w 7824"/>
                  <a:gd name="T59" fmla="*/ 830 h 4004"/>
                  <a:gd name="T60" fmla="*/ 449 w 7824"/>
                  <a:gd name="T61" fmla="*/ 942 h 4004"/>
                  <a:gd name="T62" fmla="*/ 278 w 7824"/>
                  <a:gd name="T63" fmla="*/ 1099 h 4004"/>
                  <a:gd name="T64" fmla="*/ 154 w 7824"/>
                  <a:gd name="T65" fmla="*/ 1291 h 4004"/>
                  <a:gd name="T66" fmla="*/ 73 w 7824"/>
                  <a:gd name="T67" fmla="*/ 1502 h 4004"/>
                  <a:gd name="T68" fmla="*/ 16 w 7824"/>
                  <a:gd name="T69" fmla="*/ 1776 h 4004"/>
                  <a:gd name="T70" fmla="*/ 1 w 7824"/>
                  <a:gd name="T71" fmla="*/ 2176 h 4004"/>
                  <a:gd name="T72" fmla="*/ 12 w 7824"/>
                  <a:gd name="T73" fmla="*/ 2329 h 4004"/>
                  <a:gd name="T74" fmla="*/ 75 w 7824"/>
                  <a:gd name="T75" fmla="*/ 2971 h 4004"/>
                  <a:gd name="T76" fmla="*/ 135 w 7824"/>
                  <a:gd name="T77" fmla="*/ 3104 h 4004"/>
                  <a:gd name="T78" fmla="*/ 766 w 7824"/>
                  <a:gd name="T79" fmla="*/ 3409 h 4004"/>
                  <a:gd name="T80" fmla="*/ 1230 w 7824"/>
                  <a:gd name="T81" fmla="*/ 3582 h 4004"/>
                  <a:gd name="T82" fmla="*/ 1805 w 7824"/>
                  <a:gd name="T83" fmla="*/ 3749 h 4004"/>
                  <a:gd name="T84" fmla="*/ 2485 w 7824"/>
                  <a:gd name="T85" fmla="*/ 3890 h 4004"/>
                  <a:gd name="T86" fmla="*/ 3265 w 7824"/>
                  <a:gd name="T87" fmla="*/ 3981 h 4004"/>
                  <a:gd name="T88" fmla="*/ 3913 w 7824"/>
                  <a:gd name="T89" fmla="*/ 4004 h 4004"/>
                  <a:gd name="T90" fmla="*/ 4562 w 7824"/>
                  <a:gd name="T91" fmla="*/ 3982 h 4004"/>
                  <a:gd name="T92" fmla="*/ 5341 w 7824"/>
                  <a:gd name="T93" fmla="*/ 3890 h 4004"/>
                  <a:gd name="T94" fmla="*/ 6021 w 7824"/>
                  <a:gd name="T95" fmla="*/ 3750 h 4004"/>
                  <a:gd name="T96" fmla="*/ 6595 w 7824"/>
                  <a:gd name="T97" fmla="*/ 3583 h 4004"/>
                  <a:gd name="T98" fmla="*/ 7059 w 7824"/>
                  <a:gd name="T99" fmla="*/ 3411 h 4004"/>
                  <a:gd name="T100" fmla="*/ 7690 w 7824"/>
                  <a:gd name="T101" fmla="*/ 3104 h 4004"/>
                  <a:gd name="T102" fmla="*/ 7751 w 7824"/>
                  <a:gd name="T103" fmla="*/ 2971 h 4004"/>
                  <a:gd name="T104" fmla="*/ 7814 w 7824"/>
                  <a:gd name="T105" fmla="*/ 2329 h 4004"/>
                  <a:gd name="T106" fmla="*/ 7824 w 7824"/>
                  <a:gd name="T107" fmla="*/ 2176 h 4004"/>
                  <a:gd name="T108" fmla="*/ 7808 w 7824"/>
                  <a:gd name="T109" fmla="*/ 1776 h 4004"/>
                  <a:gd name="T110" fmla="*/ 7752 w 7824"/>
                  <a:gd name="T111" fmla="*/ 1502 h 4004"/>
                  <a:gd name="T112" fmla="*/ 7670 w 7824"/>
                  <a:gd name="T113" fmla="*/ 1291 h 4004"/>
                  <a:gd name="T114" fmla="*/ 7546 w 7824"/>
                  <a:gd name="T115" fmla="*/ 1099 h 4004"/>
                  <a:gd name="T116" fmla="*/ 7375 w 7824"/>
                  <a:gd name="T117" fmla="*/ 942 h 4004"/>
                  <a:gd name="T118" fmla="*/ 7147 w 7824"/>
                  <a:gd name="T119" fmla="*/ 830 h 40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7824" h="4004">
                    <a:moveTo>
                      <a:pt x="7079" y="811"/>
                    </a:moveTo>
                    <a:lnTo>
                      <a:pt x="6989" y="787"/>
                    </a:lnTo>
                    <a:lnTo>
                      <a:pt x="6809" y="733"/>
                    </a:lnTo>
                    <a:lnTo>
                      <a:pt x="6551" y="644"/>
                    </a:lnTo>
                    <a:lnTo>
                      <a:pt x="6231" y="512"/>
                    </a:lnTo>
                    <a:lnTo>
                      <a:pt x="5947" y="378"/>
                    </a:lnTo>
                    <a:lnTo>
                      <a:pt x="5705" y="248"/>
                    </a:lnTo>
                    <a:lnTo>
                      <a:pt x="5514" y="137"/>
                    </a:lnTo>
                    <a:lnTo>
                      <a:pt x="5326" y="18"/>
                    </a:lnTo>
                    <a:lnTo>
                      <a:pt x="5302" y="0"/>
                    </a:lnTo>
                    <a:lnTo>
                      <a:pt x="4680" y="1969"/>
                    </a:lnTo>
                    <a:lnTo>
                      <a:pt x="4562" y="2339"/>
                    </a:lnTo>
                    <a:lnTo>
                      <a:pt x="4560" y="2333"/>
                    </a:lnTo>
                    <a:lnTo>
                      <a:pt x="4458" y="2649"/>
                    </a:lnTo>
                    <a:lnTo>
                      <a:pt x="4129" y="1717"/>
                    </a:lnTo>
                    <a:lnTo>
                      <a:pt x="4202" y="1613"/>
                    </a:lnTo>
                    <a:lnTo>
                      <a:pt x="4314" y="1429"/>
                    </a:lnTo>
                    <a:lnTo>
                      <a:pt x="4389" y="1268"/>
                    </a:lnTo>
                    <a:lnTo>
                      <a:pt x="4433" y="1129"/>
                    </a:lnTo>
                    <a:lnTo>
                      <a:pt x="4449" y="1011"/>
                    </a:lnTo>
                    <a:lnTo>
                      <a:pt x="4442" y="912"/>
                    </a:lnTo>
                    <a:lnTo>
                      <a:pt x="4415" y="831"/>
                    </a:lnTo>
                    <a:lnTo>
                      <a:pt x="4371" y="765"/>
                    </a:lnTo>
                    <a:lnTo>
                      <a:pt x="4315" y="713"/>
                    </a:lnTo>
                    <a:lnTo>
                      <a:pt x="4252" y="674"/>
                    </a:lnTo>
                    <a:lnTo>
                      <a:pt x="4184" y="646"/>
                    </a:lnTo>
                    <a:lnTo>
                      <a:pt x="4115" y="627"/>
                    </a:lnTo>
                    <a:lnTo>
                      <a:pt x="4020" y="610"/>
                    </a:lnTo>
                    <a:lnTo>
                      <a:pt x="3931" y="605"/>
                    </a:lnTo>
                    <a:lnTo>
                      <a:pt x="3913" y="605"/>
                    </a:lnTo>
                    <a:lnTo>
                      <a:pt x="3896" y="605"/>
                    </a:lnTo>
                    <a:lnTo>
                      <a:pt x="3805" y="610"/>
                    </a:lnTo>
                    <a:lnTo>
                      <a:pt x="3710" y="627"/>
                    </a:lnTo>
                    <a:lnTo>
                      <a:pt x="3643" y="646"/>
                    </a:lnTo>
                    <a:lnTo>
                      <a:pt x="3574" y="674"/>
                    </a:lnTo>
                    <a:lnTo>
                      <a:pt x="3510" y="713"/>
                    </a:lnTo>
                    <a:lnTo>
                      <a:pt x="3455" y="765"/>
                    </a:lnTo>
                    <a:lnTo>
                      <a:pt x="3411" y="831"/>
                    </a:lnTo>
                    <a:lnTo>
                      <a:pt x="3383" y="912"/>
                    </a:lnTo>
                    <a:lnTo>
                      <a:pt x="3376" y="1011"/>
                    </a:lnTo>
                    <a:lnTo>
                      <a:pt x="3392" y="1129"/>
                    </a:lnTo>
                    <a:lnTo>
                      <a:pt x="3437" y="1268"/>
                    </a:lnTo>
                    <a:lnTo>
                      <a:pt x="3512" y="1429"/>
                    </a:lnTo>
                    <a:lnTo>
                      <a:pt x="3624" y="1613"/>
                    </a:lnTo>
                    <a:lnTo>
                      <a:pt x="3696" y="1717"/>
                    </a:lnTo>
                    <a:lnTo>
                      <a:pt x="3368" y="2649"/>
                    </a:lnTo>
                    <a:lnTo>
                      <a:pt x="3265" y="2333"/>
                    </a:lnTo>
                    <a:lnTo>
                      <a:pt x="3264" y="2339"/>
                    </a:lnTo>
                    <a:lnTo>
                      <a:pt x="3147" y="1969"/>
                    </a:lnTo>
                    <a:lnTo>
                      <a:pt x="2522" y="0"/>
                    </a:lnTo>
                    <a:lnTo>
                      <a:pt x="2498" y="18"/>
                    </a:lnTo>
                    <a:lnTo>
                      <a:pt x="2310" y="137"/>
                    </a:lnTo>
                    <a:lnTo>
                      <a:pt x="2119" y="248"/>
                    </a:lnTo>
                    <a:lnTo>
                      <a:pt x="1877" y="378"/>
                    </a:lnTo>
                    <a:lnTo>
                      <a:pt x="1593" y="512"/>
                    </a:lnTo>
                    <a:lnTo>
                      <a:pt x="1273" y="644"/>
                    </a:lnTo>
                    <a:lnTo>
                      <a:pt x="1015" y="733"/>
                    </a:lnTo>
                    <a:lnTo>
                      <a:pt x="835" y="787"/>
                    </a:lnTo>
                    <a:lnTo>
                      <a:pt x="745" y="811"/>
                    </a:lnTo>
                    <a:lnTo>
                      <a:pt x="677" y="830"/>
                    </a:lnTo>
                    <a:lnTo>
                      <a:pt x="556" y="879"/>
                    </a:lnTo>
                    <a:lnTo>
                      <a:pt x="449" y="942"/>
                    </a:lnTo>
                    <a:lnTo>
                      <a:pt x="357" y="1016"/>
                    </a:lnTo>
                    <a:lnTo>
                      <a:pt x="278" y="1099"/>
                    </a:lnTo>
                    <a:lnTo>
                      <a:pt x="210" y="1191"/>
                    </a:lnTo>
                    <a:lnTo>
                      <a:pt x="154" y="1291"/>
                    </a:lnTo>
                    <a:lnTo>
                      <a:pt x="109" y="1394"/>
                    </a:lnTo>
                    <a:lnTo>
                      <a:pt x="73" y="1502"/>
                    </a:lnTo>
                    <a:lnTo>
                      <a:pt x="45" y="1612"/>
                    </a:lnTo>
                    <a:lnTo>
                      <a:pt x="16" y="1776"/>
                    </a:lnTo>
                    <a:lnTo>
                      <a:pt x="0" y="1986"/>
                    </a:lnTo>
                    <a:lnTo>
                      <a:pt x="1" y="2176"/>
                    </a:lnTo>
                    <a:lnTo>
                      <a:pt x="7" y="2258"/>
                    </a:lnTo>
                    <a:lnTo>
                      <a:pt x="12" y="2329"/>
                    </a:lnTo>
                    <a:lnTo>
                      <a:pt x="46" y="2706"/>
                    </a:lnTo>
                    <a:lnTo>
                      <a:pt x="75" y="2971"/>
                    </a:lnTo>
                    <a:lnTo>
                      <a:pt x="91" y="3075"/>
                    </a:lnTo>
                    <a:lnTo>
                      <a:pt x="135" y="3104"/>
                    </a:lnTo>
                    <a:lnTo>
                      <a:pt x="491" y="3288"/>
                    </a:lnTo>
                    <a:lnTo>
                      <a:pt x="766" y="3409"/>
                    </a:lnTo>
                    <a:lnTo>
                      <a:pt x="984" y="3496"/>
                    </a:lnTo>
                    <a:lnTo>
                      <a:pt x="1230" y="3582"/>
                    </a:lnTo>
                    <a:lnTo>
                      <a:pt x="1504" y="3668"/>
                    </a:lnTo>
                    <a:lnTo>
                      <a:pt x="1805" y="3749"/>
                    </a:lnTo>
                    <a:lnTo>
                      <a:pt x="2132" y="3824"/>
                    </a:lnTo>
                    <a:lnTo>
                      <a:pt x="2485" y="3890"/>
                    </a:lnTo>
                    <a:lnTo>
                      <a:pt x="2862" y="3943"/>
                    </a:lnTo>
                    <a:lnTo>
                      <a:pt x="3265" y="3981"/>
                    </a:lnTo>
                    <a:lnTo>
                      <a:pt x="3690" y="4003"/>
                    </a:lnTo>
                    <a:lnTo>
                      <a:pt x="3913" y="4004"/>
                    </a:lnTo>
                    <a:lnTo>
                      <a:pt x="4135" y="4003"/>
                    </a:lnTo>
                    <a:lnTo>
                      <a:pt x="4562" y="3982"/>
                    </a:lnTo>
                    <a:lnTo>
                      <a:pt x="4963" y="3943"/>
                    </a:lnTo>
                    <a:lnTo>
                      <a:pt x="5341" y="3890"/>
                    </a:lnTo>
                    <a:lnTo>
                      <a:pt x="5694" y="3825"/>
                    </a:lnTo>
                    <a:lnTo>
                      <a:pt x="6021" y="3750"/>
                    </a:lnTo>
                    <a:lnTo>
                      <a:pt x="6322" y="3668"/>
                    </a:lnTo>
                    <a:lnTo>
                      <a:pt x="6595" y="3583"/>
                    </a:lnTo>
                    <a:lnTo>
                      <a:pt x="6842" y="3496"/>
                    </a:lnTo>
                    <a:lnTo>
                      <a:pt x="7059" y="3411"/>
                    </a:lnTo>
                    <a:lnTo>
                      <a:pt x="7336" y="3288"/>
                    </a:lnTo>
                    <a:lnTo>
                      <a:pt x="7690" y="3104"/>
                    </a:lnTo>
                    <a:lnTo>
                      <a:pt x="7735" y="3075"/>
                    </a:lnTo>
                    <a:lnTo>
                      <a:pt x="7751" y="2971"/>
                    </a:lnTo>
                    <a:lnTo>
                      <a:pt x="7781" y="2706"/>
                    </a:lnTo>
                    <a:lnTo>
                      <a:pt x="7814" y="2329"/>
                    </a:lnTo>
                    <a:lnTo>
                      <a:pt x="7820" y="2258"/>
                    </a:lnTo>
                    <a:lnTo>
                      <a:pt x="7824" y="2176"/>
                    </a:lnTo>
                    <a:lnTo>
                      <a:pt x="7824" y="1986"/>
                    </a:lnTo>
                    <a:lnTo>
                      <a:pt x="7808" y="1776"/>
                    </a:lnTo>
                    <a:lnTo>
                      <a:pt x="7779" y="1612"/>
                    </a:lnTo>
                    <a:lnTo>
                      <a:pt x="7752" y="1502"/>
                    </a:lnTo>
                    <a:lnTo>
                      <a:pt x="7715" y="1394"/>
                    </a:lnTo>
                    <a:lnTo>
                      <a:pt x="7670" y="1291"/>
                    </a:lnTo>
                    <a:lnTo>
                      <a:pt x="7614" y="1191"/>
                    </a:lnTo>
                    <a:lnTo>
                      <a:pt x="7546" y="1099"/>
                    </a:lnTo>
                    <a:lnTo>
                      <a:pt x="7467" y="1016"/>
                    </a:lnTo>
                    <a:lnTo>
                      <a:pt x="7375" y="942"/>
                    </a:lnTo>
                    <a:lnTo>
                      <a:pt x="7268" y="879"/>
                    </a:lnTo>
                    <a:lnTo>
                      <a:pt x="7147" y="830"/>
                    </a:lnTo>
                    <a:lnTo>
                      <a:pt x="7079" y="81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THE정고딕130" panose="02020603020101020101" pitchFamily="18" charset="-127"/>
                  <a:ea typeface="THE정고딕130" panose="02020603020101020101" pitchFamily="18" charset="-127"/>
                </a:endParaRPr>
              </a:p>
            </p:txBody>
          </p:sp>
        </p:grpSp>
      </p:grpSp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63D8309B-220E-4F90-B697-6E756550EC24}"/>
              </a:ext>
            </a:extLst>
          </p:cNvPr>
          <p:cNvSpPr/>
          <p:nvPr/>
        </p:nvSpPr>
        <p:spPr>
          <a:xfrm>
            <a:off x="537237" y="-313035"/>
            <a:ext cx="2403020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2400" b="1">
              <a:solidFill>
                <a:prstClr val="white"/>
              </a:solidFill>
              <a:latin typeface="THE정고딕130" panose="02020603020101020101" pitchFamily="18" charset="-127"/>
              <a:ea typeface="THE정고딕130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3600" b="1">
                <a:solidFill>
                  <a:prstClr val="white"/>
                </a:solidFill>
                <a:latin typeface="THE정고딕150" panose="02020603020101020101" pitchFamily="18" charset="-127"/>
                <a:ea typeface="THE정고딕150" panose="02020603020101020101" pitchFamily="18" charset="-127"/>
              </a:rPr>
              <a:t>Contents</a:t>
            </a:r>
            <a:endParaRPr lang="en-US" altLang="ko-KR" sz="3600" b="1" dirty="0">
              <a:solidFill>
                <a:prstClr val="white"/>
              </a:solidFill>
              <a:latin typeface="THE정고딕130" panose="02020603020101020101" pitchFamily="18" charset="-127"/>
              <a:ea typeface="THE정고딕130" panose="0202060302010102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solidFill>
                <a:srgbClr val="212121"/>
              </a:solidFill>
              <a:latin typeface="THE정고딕130" panose="02020603020101020101" pitchFamily="18" charset="-127"/>
              <a:ea typeface="THE정고딕130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BCB0E9E3-FAB5-4E31-83EE-08A0FE55BB4A}"/>
              </a:ext>
            </a:extLst>
          </p:cNvPr>
          <p:cNvSpPr txBox="1"/>
          <p:nvPr/>
        </p:nvSpPr>
        <p:spPr>
          <a:xfrm>
            <a:off x="4855300" y="2031459"/>
            <a:ext cx="28632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>
                <a:solidFill>
                  <a:schemeClr val="bg1"/>
                </a:solidFill>
                <a:latin typeface="+mj-ea"/>
                <a:ea typeface="+mj-ea"/>
              </a:rPr>
              <a:t>사용자 화면 설계</a:t>
            </a:r>
            <a:endParaRPr lang="en-US" altLang="ko-KR" sz="280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4AD8B044-987B-412D-9F0E-E268EB20ED52}"/>
              </a:ext>
            </a:extLst>
          </p:cNvPr>
          <p:cNvSpPr txBox="1"/>
          <p:nvPr/>
        </p:nvSpPr>
        <p:spPr>
          <a:xfrm>
            <a:off x="5400251" y="2581731"/>
            <a:ext cx="1773382" cy="16903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>
                <a:solidFill>
                  <a:schemeClr val="bg1"/>
                </a:solidFill>
              </a:rPr>
              <a:t>화면구조도</a:t>
            </a:r>
            <a:endParaRPr lang="en-US" altLang="ko-KR" sz="240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>
                <a:solidFill>
                  <a:schemeClr val="bg1"/>
                </a:solidFill>
              </a:rPr>
              <a:t>화면설계</a:t>
            </a:r>
          </a:p>
          <a:p>
            <a:pPr algn="ctr">
              <a:lnSpc>
                <a:spcPct val="150000"/>
              </a:lnSpc>
            </a:pPr>
            <a:endParaRPr lang="ko-KR" altLang="en-US" sz="24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C31DED22-A21B-49E0-92DF-925937F16A9E}"/>
              </a:ext>
            </a:extLst>
          </p:cNvPr>
          <p:cNvSpPr txBox="1"/>
          <p:nvPr/>
        </p:nvSpPr>
        <p:spPr>
          <a:xfrm>
            <a:off x="4855300" y="4037508"/>
            <a:ext cx="28632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>
                <a:solidFill>
                  <a:schemeClr val="bg1"/>
                </a:solidFill>
                <a:latin typeface="+mj-ea"/>
                <a:ea typeface="+mj-ea"/>
              </a:rPr>
              <a:t>관리자 화면 설계</a:t>
            </a:r>
            <a:endParaRPr lang="en-US" altLang="ko-KR" sz="280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48DF9E7F-48C4-4395-BACD-48AB0AF2B313}"/>
              </a:ext>
            </a:extLst>
          </p:cNvPr>
          <p:cNvSpPr txBox="1"/>
          <p:nvPr/>
        </p:nvSpPr>
        <p:spPr>
          <a:xfrm>
            <a:off x="5400251" y="4560728"/>
            <a:ext cx="1773382" cy="16903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>
                <a:solidFill>
                  <a:schemeClr val="bg1"/>
                </a:solidFill>
              </a:rPr>
              <a:t>화면구조도</a:t>
            </a:r>
            <a:endParaRPr lang="en-US" altLang="ko-KR" sz="240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>
                <a:solidFill>
                  <a:schemeClr val="bg1"/>
                </a:solidFill>
              </a:rPr>
              <a:t>화면설계</a:t>
            </a:r>
          </a:p>
          <a:p>
            <a:pPr algn="ctr">
              <a:lnSpc>
                <a:spcPct val="150000"/>
              </a:lnSpc>
            </a:pPr>
            <a:endParaRPr lang="ko-KR" altLang="en-US" sz="2400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xmlns="" id="{6F9FDCFC-1F50-4DEE-AD12-CEBE66845400}"/>
              </a:ext>
            </a:extLst>
          </p:cNvPr>
          <p:cNvGrpSpPr/>
          <p:nvPr/>
        </p:nvGrpSpPr>
        <p:grpSpPr>
          <a:xfrm>
            <a:off x="3594118" y="3734142"/>
            <a:ext cx="1129952" cy="1129952"/>
            <a:chOff x="3556335" y="3745522"/>
            <a:chExt cx="1129952" cy="1129952"/>
          </a:xfrm>
        </p:grpSpPr>
        <p:sp>
          <p:nvSpPr>
            <p:cNvPr id="32" name="타원 31">
              <a:extLst>
                <a:ext uri="{FF2B5EF4-FFF2-40B4-BE49-F238E27FC236}">
                  <a16:creationId xmlns:a16="http://schemas.microsoft.com/office/drawing/2014/main" xmlns="" id="{322E9535-654F-4BBD-A5C9-27B16B123A8F}"/>
                </a:ext>
              </a:extLst>
            </p:cNvPr>
            <p:cNvSpPr/>
            <p:nvPr/>
          </p:nvSpPr>
          <p:spPr>
            <a:xfrm>
              <a:off x="3556335" y="3745522"/>
              <a:ext cx="1129952" cy="11299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THE정고딕130" panose="02020603020101020101" pitchFamily="18" charset="-127"/>
                <a:ea typeface="THE정고딕130" panose="02020603020101020101" pitchFamily="18" charset="-127"/>
              </a:endParaRPr>
            </a:p>
          </p:txBody>
        </p:sp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xmlns="" id="{4B4A6831-AF0E-4C7A-B9C3-0033778646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4872"/>
            <a:stretch/>
          </p:blipFill>
          <p:spPr>
            <a:xfrm>
              <a:off x="3700847" y="3952565"/>
              <a:ext cx="840927" cy="71586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99126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018" y="1840480"/>
            <a:ext cx="8266747" cy="4514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75947897-D6CC-493C-9699-2AE93A7506B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영상 </a:t>
            </a:r>
            <a:r>
              <a:rPr lang="ko-KR" altLang="en-US" dirty="0" err="1"/>
              <a:t>디테일뷰</a:t>
            </a:r>
            <a:r>
              <a:rPr lang="en-US" altLang="ko-KR" dirty="0"/>
              <a:t>-modal</a:t>
            </a:r>
            <a:r>
              <a:rPr lang="ko-KR" altLang="en-US" dirty="0"/>
              <a:t>창</a:t>
            </a: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xmlns="" id="{1EF9AFE6-D870-4EDE-90FD-2F86336CB0CB}"/>
              </a:ext>
            </a:extLst>
          </p:cNvPr>
          <p:cNvSpPr/>
          <p:nvPr/>
        </p:nvSpPr>
        <p:spPr>
          <a:xfrm>
            <a:off x="5498887" y="2183276"/>
            <a:ext cx="318654" cy="29094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xmlns="" id="{808406C8-E96B-49C1-909F-9A131031413E}"/>
              </a:ext>
            </a:extLst>
          </p:cNvPr>
          <p:cNvSpPr/>
          <p:nvPr/>
        </p:nvSpPr>
        <p:spPr>
          <a:xfrm>
            <a:off x="5243079" y="3593025"/>
            <a:ext cx="318654" cy="29094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xmlns="" id="{F37C380C-33F1-4611-B792-9896BD4912BA}"/>
              </a:ext>
            </a:extLst>
          </p:cNvPr>
          <p:cNvSpPr/>
          <p:nvPr/>
        </p:nvSpPr>
        <p:spPr>
          <a:xfrm>
            <a:off x="5083752" y="4022680"/>
            <a:ext cx="318654" cy="29094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3</a:t>
            </a:r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xmlns="" id="{053B5D49-0084-4040-B2BA-0CAE085E8BF0}"/>
              </a:ext>
            </a:extLst>
          </p:cNvPr>
          <p:cNvSpPr/>
          <p:nvPr/>
        </p:nvSpPr>
        <p:spPr>
          <a:xfrm>
            <a:off x="7526770" y="1969057"/>
            <a:ext cx="318654" cy="29094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xmlns="" id="{A50C757D-5584-4912-98C9-30767466CE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7992986"/>
              </p:ext>
            </p:extLst>
          </p:nvPr>
        </p:nvGraphicFramePr>
        <p:xfrm>
          <a:off x="8756073" y="1790426"/>
          <a:ext cx="3131126" cy="41531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5877">
                  <a:extLst>
                    <a:ext uri="{9D8B030D-6E8A-4147-A177-3AD203B41FA5}">
                      <a16:colId xmlns:a16="http://schemas.microsoft.com/office/drawing/2014/main" xmlns="" val="2915962073"/>
                    </a:ext>
                  </a:extLst>
                </a:gridCol>
                <a:gridCol w="2595249">
                  <a:extLst>
                    <a:ext uri="{9D8B030D-6E8A-4147-A177-3AD203B41FA5}">
                      <a16:colId xmlns:a16="http://schemas.microsoft.com/office/drawing/2014/main" xmlns="" val="2334560960"/>
                    </a:ext>
                  </a:extLst>
                </a:gridCol>
              </a:tblGrid>
              <a:tr h="35552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/>
                        <a:t>No.</a:t>
                      </a:r>
                      <a:endParaRPr lang="ko-KR" altLang="en-US" b="0"/>
                    </a:p>
                  </a:txBody>
                  <a:tcPr>
                    <a:solidFill>
                      <a:srgbClr val="42424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>
                          <a:latin typeface="THE정고딕130" panose="02020603020101020101" pitchFamily="18" charset="-127"/>
                          <a:ea typeface="THE정고딕130" panose="02020603020101020101" pitchFamily="18" charset="-127"/>
                        </a:rPr>
                        <a:t>Description</a:t>
                      </a:r>
                      <a:endParaRPr lang="ko-KR" altLang="en-US" b="0">
                        <a:latin typeface="THE정고딕130" panose="02020603020101020101" pitchFamily="18" charset="-127"/>
                        <a:ea typeface="THE정고딕130" panose="02020603020101020101" pitchFamily="18" charset="-127"/>
                      </a:endParaRPr>
                    </a:p>
                  </a:txBody>
                  <a:tcPr>
                    <a:solidFill>
                      <a:srgbClr val="42424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751963825"/>
                  </a:ext>
                </a:extLst>
              </a:tr>
              <a:tr h="4914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+mn-lt"/>
                        </a:rPr>
                        <a:t>1</a:t>
                      </a:r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>
                          <a:latin typeface="+mn-lt"/>
                        </a:rPr>
                        <a:t>영상 제목</a:t>
                      </a:r>
                      <a:r>
                        <a:rPr lang="en-US" altLang="ko-KR" sz="1600">
                          <a:latin typeface="+mn-lt"/>
                        </a:rPr>
                        <a:t>/</a:t>
                      </a:r>
                      <a:r>
                        <a:rPr lang="ko-KR" altLang="en-US" sz="1600">
                          <a:latin typeface="+mn-lt"/>
                        </a:rPr>
                        <a:t>설명 출력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91784000"/>
                  </a:ext>
                </a:extLst>
              </a:tr>
              <a:tr h="4914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+mn-lt"/>
                        </a:rPr>
                        <a:t>2</a:t>
                      </a:r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>
                          <a:latin typeface="+mn-lt"/>
                        </a:rPr>
                        <a:t>댓글입력후 버튼 누르면 바로 </a:t>
                      </a:r>
                      <a:r>
                        <a:rPr lang="en-US" altLang="ko-KR" sz="1600">
                          <a:latin typeface="+mn-lt"/>
                        </a:rPr>
                        <a:t>3 </a:t>
                      </a:r>
                      <a:r>
                        <a:rPr lang="ko-KR" altLang="en-US" sz="1600">
                          <a:latin typeface="+mn-lt"/>
                        </a:rPr>
                        <a:t>영역에 출력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46846961"/>
                  </a:ext>
                </a:extLst>
              </a:tr>
              <a:tr h="4914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+mn-lt"/>
                        </a:rPr>
                        <a:t>3</a:t>
                      </a:r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>
                          <a:latin typeface="+mn-lt"/>
                        </a:rPr>
                        <a:t>사용자이름</a:t>
                      </a:r>
                      <a:r>
                        <a:rPr lang="en-US" altLang="ko-KR" sz="1600">
                          <a:latin typeface="+mn-lt"/>
                        </a:rPr>
                        <a:t>-</a:t>
                      </a:r>
                      <a:r>
                        <a:rPr lang="ko-KR" altLang="en-US" sz="1600">
                          <a:latin typeface="+mn-lt"/>
                        </a:rPr>
                        <a:t>댓글 표시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44866652"/>
                  </a:ext>
                </a:extLst>
              </a:tr>
              <a:tr h="4914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+mn-lt"/>
                        </a:rPr>
                        <a:t>4</a:t>
                      </a:r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>
                          <a:latin typeface="+mn-lt"/>
                        </a:rPr>
                        <a:t>모달창 </a:t>
                      </a:r>
                      <a:r>
                        <a:rPr lang="en-US" altLang="ko-KR" sz="1600">
                          <a:latin typeface="+mn-lt"/>
                        </a:rPr>
                        <a:t>close</a:t>
                      </a:r>
                      <a:endParaRPr lang="ko-KR" altLang="en-US" sz="160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86529314"/>
                  </a:ext>
                </a:extLst>
              </a:tr>
              <a:tr h="562921"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599662976"/>
                  </a:ext>
                </a:extLst>
              </a:tr>
              <a:tr h="538574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921756979"/>
                  </a:ext>
                </a:extLst>
              </a:tr>
              <a:tr h="632335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179752825"/>
                  </a:ext>
                </a:extLst>
              </a:tr>
            </a:tbl>
          </a:graphicData>
        </a:graphic>
      </p:graphicFrame>
      <p:sp>
        <p:nvSpPr>
          <p:cNvPr id="14" name="제목 3">
            <a:extLst>
              <a:ext uri="{FF2B5EF4-FFF2-40B4-BE49-F238E27FC236}">
                <a16:creationId xmlns:a16="http://schemas.microsoft.com/office/drawing/2014/main" xmlns="" id="{6F179CA2-8C32-4E0F-8950-D83188D98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075" y="101218"/>
            <a:ext cx="2310342" cy="549464"/>
          </a:xfrm>
        </p:spPr>
        <p:txBody>
          <a:bodyPr>
            <a:normAutofit fontScale="90000"/>
          </a:bodyPr>
          <a:lstStyle/>
          <a:p>
            <a:r>
              <a:rPr lang="ko-KR" altLang="en-US"/>
              <a:t>운동법</a:t>
            </a:r>
            <a:r>
              <a:rPr lang="en-US" altLang="ko-KR" dirty="0" smtClean="0"/>
              <a:t>-</a:t>
            </a:r>
            <a:r>
              <a:rPr lang="ko-KR" altLang="en-US" dirty="0" smtClean="0"/>
              <a:t>헬</a:t>
            </a:r>
            <a:r>
              <a:rPr lang="ko-KR" altLang="en-US" dirty="0"/>
              <a:t>스</a:t>
            </a:r>
          </a:p>
        </p:txBody>
      </p:sp>
    </p:spTree>
    <p:extLst>
      <p:ext uri="{BB962C8B-B14F-4D97-AF65-F5344CB8AC3E}">
        <p14:creationId xmlns:p14="http://schemas.microsoft.com/office/powerpoint/2010/main" val="2520157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xmlns="" id="{FA2627E5-B06A-42F4-AD64-C29DD12A0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075" y="101218"/>
            <a:ext cx="2202869" cy="549464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운동법</a:t>
            </a:r>
            <a:r>
              <a:rPr lang="en-US" altLang="ko-KR" dirty="0"/>
              <a:t>-</a:t>
            </a:r>
            <a:r>
              <a:rPr lang="ko-KR" altLang="en-US" dirty="0"/>
              <a:t>요가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75947897-D6CC-493C-9699-2AE93A7506B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/>
              <a:t>운동법</a:t>
            </a:r>
            <a:r>
              <a:rPr lang="en-US" altLang="ko-KR"/>
              <a:t>-</a:t>
            </a:r>
            <a:r>
              <a:rPr lang="ko-KR" altLang="en-US"/>
              <a:t>요가 첫화면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xmlns="" id="{46C7ABE6-29E1-426A-A783-55A1B03A95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6208180"/>
              </p:ext>
            </p:extLst>
          </p:nvPr>
        </p:nvGraphicFramePr>
        <p:xfrm>
          <a:off x="8748250" y="1790425"/>
          <a:ext cx="3138949" cy="41904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3700">
                  <a:extLst>
                    <a:ext uri="{9D8B030D-6E8A-4147-A177-3AD203B41FA5}">
                      <a16:colId xmlns:a16="http://schemas.microsoft.com/office/drawing/2014/main" xmlns="" val="2915962073"/>
                    </a:ext>
                  </a:extLst>
                </a:gridCol>
                <a:gridCol w="2595249">
                  <a:extLst>
                    <a:ext uri="{9D8B030D-6E8A-4147-A177-3AD203B41FA5}">
                      <a16:colId xmlns:a16="http://schemas.microsoft.com/office/drawing/2014/main" xmlns="" val="2334560960"/>
                    </a:ext>
                  </a:extLst>
                </a:gridCol>
              </a:tblGrid>
              <a:tr h="43281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/>
                        <a:t>No.</a:t>
                      </a:r>
                      <a:endParaRPr lang="ko-KR" altLang="en-US" b="0"/>
                    </a:p>
                  </a:txBody>
                  <a:tcPr>
                    <a:solidFill>
                      <a:srgbClr val="42424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>
                          <a:latin typeface="THE정고딕130" panose="02020603020101020101" pitchFamily="18" charset="-127"/>
                          <a:ea typeface="THE정고딕130" panose="02020603020101020101" pitchFamily="18" charset="-127"/>
                        </a:rPr>
                        <a:t>Description</a:t>
                      </a:r>
                      <a:endParaRPr lang="ko-KR" altLang="en-US" b="0">
                        <a:latin typeface="THE정고딕130" panose="02020603020101020101" pitchFamily="18" charset="-127"/>
                        <a:ea typeface="THE정고딕130" panose="02020603020101020101" pitchFamily="18" charset="-127"/>
                      </a:endParaRPr>
                    </a:p>
                  </a:txBody>
                  <a:tcPr>
                    <a:solidFill>
                      <a:srgbClr val="42424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751963825"/>
                  </a:ext>
                </a:extLst>
              </a:tr>
              <a:tr h="12623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+mn-lt"/>
                        </a:rPr>
                        <a:t>1</a:t>
                      </a:r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>
                          <a:latin typeface="+mn-lt"/>
                        </a:rPr>
                        <a:t>Mouseover</a:t>
                      </a:r>
                      <a:r>
                        <a:rPr lang="ko-KR" altLang="en-US" sz="1600">
                          <a:latin typeface="+mn-lt"/>
                        </a:rPr>
                        <a:t>시 카테고리명</a:t>
                      </a:r>
                      <a:r>
                        <a:rPr lang="en-US" altLang="ko-KR" sz="1600">
                          <a:latin typeface="+mn-lt"/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ko-KR" altLang="en-US" sz="1600">
                          <a:latin typeface="+mn-lt"/>
                          <a:sym typeface="Wingdings" panose="05000000000000000000" pitchFamily="2" charset="2"/>
                        </a:rPr>
                        <a:t>상세설명으로 전환되며</a:t>
                      </a:r>
                      <a:r>
                        <a:rPr lang="en-US" altLang="ko-KR" sz="1600">
                          <a:latin typeface="+mn-lt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600">
                          <a:latin typeface="+mn-lt"/>
                          <a:sym typeface="Wingdings" panose="05000000000000000000" pitchFamily="2" charset="2"/>
                        </a:rPr>
                        <a:t>클릭시 카테고리별 영상보기 뷰로 이동</a:t>
                      </a:r>
                      <a:endParaRPr lang="ko-KR" altLang="en-US" sz="160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91784000"/>
                  </a:ext>
                </a:extLst>
              </a:tr>
              <a:tr h="68529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+mn-lt"/>
                        </a:rPr>
                        <a:t>2</a:t>
                      </a:r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>
                          <a:latin typeface="+mn-lt"/>
                        </a:rPr>
                        <a:t>Nav</a:t>
                      </a:r>
                      <a:r>
                        <a:rPr lang="ko-KR" altLang="en-US" sz="1600">
                          <a:latin typeface="+mn-lt"/>
                        </a:rPr>
                        <a:t>를 통해서도 카테고리별 영상보기 뷰로 이동가능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46846961"/>
                  </a:ext>
                </a:extLst>
              </a:tr>
              <a:tr h="4350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+mn-lt"/>
                        </a:rPr>
                        <a:t>3</a:t>
                      </a:r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>
                          <a:latin typeface="+mn-lt"/>
                        </a:rPr>
                        <a:t>클릭시 커뮤니티로 이동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44866652"/>
                  </a:ext>
                </a:extLst>
              </a:tr>
              <a:tr h="6239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+mn-lt"/>
                        </a:rPr>
                        <a:t>4</a:t>
                      </a:r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>
                          <a:latin typeface="+mn-lt"/>
                        </a:rPr>
                        <a:t>운동시설찾기</a:t>
                      </a:r>
                      <a:r>
                        <a:rPr lang="en-US" altLang="ko-KR" sz="1600">
                          <a:latin typeface="+mn-lt"/>
                        </a:rPr>
                        <a:t> </a:t>
                      </a:r>
                      <a:r>
                        <a:rPr lang="ko-KR" altLang="en-US" sz="1600">
                          <a:latin typeface="+mn-lt"/>
                        </a:rPr>
                        <a:t>뷰로 이동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86529314"/>
                  </a:ext>
                </a:extLst>
              </a:tr>
              <a:tr h="750949"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599662976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B1CDF050-8D7F-4FE3-9C83-52A0EDD736C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677" y="1790425"/>
            <a:ext cx="8423031" cy="4190458"/>
          </a:xfrm>
          <a:prstGeom prst="rect">
            <a:avLst/>
          </a:prstGeom>
        </p:spPr>
      </p:pic>
      <p:sp>
        <p:nvSpPr>
          <p:cNvPr id="8" name="타원 7">
            <a:extLst>
              <a:ext uri="{FF2B5EF4-FFF2-40B4-BE49-F238E27FC236}">
                <a16:creationId xmlns:a16="http://schemas.microsoft.com/office/drawing/2014/main" xmlns="" id="{95BDA4A8-5EAF-4FB8-BBB9-512D8611A12A}"/>
              </a:ext>
            </a:extLst>
          </p:cNvPr>
          <p:cNvSpPr/>
          <p:nvPr/>
        </p:nvSpPr>
        <p:spPr>
          <a:xfrm>
            <a:off x="2576944" y="3457103"/>
            <a:ext cx="318654" cy="29094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xmlns="" id="{2E7D92EA-13BA-476A-B173-054E418FDB75}"/>
              </a:ext>
            </a:extLst>
          </p:cNvPr>
          <p:cNvSpPr/>
          <p:nvPr/>
        </p:nvSpPr>
        <p:spPr>
          <a:xfrm>
            <a:off x="729139" y="3166157"/>
            <a:ext cx="318654" cy="29094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2</a:t>
            </a:r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xmlns="" id="{F9365A31-5214-4CBB-B886-DE731CB2FC9B}"/>
              </a:ext>
            </a:extLst>
          </p:cNvPr>
          <p:cNvSpPr/>
          <p:nvPr/>
        </p:nvSpPr>
        <p:spPr>
          <a:xfrm>
            <a:off x="7824026" y="4803482"/>
            <a:ext cx="318654" cy="29094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3</a:t>
            </a:r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xmlns="" id="{5C881049-3084-44D0-B89C-426DB25046D5}"/>
              </a:ext>
            </a:extLst>
          </p:cNvPr>
          <p:cNvSpPr/>
          <p:nvPr/>
        </p:nvSpPr>
        <p:spPr>
          <a:xfrm>
            <a:off x="7824026" y="5101236"/>
            <a:ext cx="318654" cy="29094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4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971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xmlns="" id="{FA2627E5-B06A-42F4-AD64-C29DD12A0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075" y="101218"/>
            <a:ext cx="2147451" cy="549464"/>
          </a:xfrm>
        </p:spPr>
        <p:txBody>
          <a:bodyPr>
            <a:normAutofit fontScale="90000"/>
          </a:bodyPr>
          <a:lstStyle/>
          <a:p>
            <a:r>
              <a:rPr lang="ko-KR" altLang="en-US"/>
              <a:t>운동법</a:t>
            </a:r>
            <a:r>
              <a:rPr lang="en-US" altLang="ko-KR"/>
              <a:t>-</a:t>
            </a:r>
            <a:r>
              <a:rPr lang="ko-KR" altLang="en-US"/>
              <a:t>요가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75947897-D6CC-493C-9699-2AE93A7506B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/>
              <a:t>카테고리별 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DF7C7FBE-AFB8-4EAD-943B-4FCFE7A0A78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677" y="1790425"/>
            <a:ext cx="8417170" cy="4208585"/>
          </a:xfrm>
          <a:prstGeom prst="rect">
            <a:avLst/>
          </a:prstGeom>
        </p:spPr>
      </p:pic>
      <p:sp>
        <p:nvSpPr>
          <p:cNvPr id="8" name="타원 7">
            <a:extLst>
              <a:ext uri="{FF2B5EF4-FFF2-40B4-BE49-F238E27FC236}">
                <a16:creationId xmlns:a16="http://schemas.microsoft.com/office/drawing/2014/main" xmlns="" id="{D4668843-F4BC-4D8A-980C-BF4333D4C422}"/>
              </a:ext>
            </a:extLst>
          </p:cNvPr>
          <p:cNvSpPr/>
          <p:nvPr/>
        </p:nvSpPr>
        <p:spPr>
          <a:xfrm>
            <a:off x="1563800" y="3373976"/>
            <a:ext cx="318654" cy="29094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xmlns="" id="{76D389BF-7975-454F-94A0-B2972A6FB267}"/>
              </a:ext>
            </a:extLst>
          </p:cNvPr>
          <p:cNvSpPr/>
          <p:nvPr/>
        </p:nvSpPr>
        <p:spPr>
          <a:xfrm>
            <a:off x="5910739" y="2365084"/>
            <a:ext cx="318654" cy="29094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2</a:t>
            </a:r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xmlns="" id="{00DB40F5-2CC2-4349-AAE1-5DD215F12710}"/>
              </a:ext>
            </a:extLst>
          </p:cNvPr>
          <p:cNvSpPr/>
          <p:nvPr/>
        </p:nvSpPr>
        <p:spPr>
          <a:xfrm>
            <a:off x="7234293" y="2396115"/>
            <a:ext cx="318654" cy="29094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3</a:t>
            </a:r>
            <a:endParaRPr lang="ko-KR" altLang="en-US"/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xmlns="" id="{A2ABB34C-6519-430F-AE2D-44684E5256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7348141"/>
              </p:ext>
            </p:extLst>
          </p:nvPr>
        </p:nvGraphicFramePr>
        <p:xfrm>
          <a:off x="8756073" y="1790427"/>
          <a:ext cx="3131126" cy="42224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5877">
                  <a:extLst>
                    <a:ext uri="{9D8B030D-6E8A-4147-A177-3AD203B41FA5}">
                      <a16:colId xmlns:a16="http://schemas.microsoft.com/office/drawing/2014/main" xmlns="" val="2915962073"/>
                    </a:ext>
                  </a:extLst>
                </a:gridCol>
                <a:gridCol w="2595249">
                  <a:extLst>
                    <a:ext uri="{9D8B030D-6E8A-4147-A177-3AD203B41FA5}">
                      <a16:colId xmlns:a16="http://schemas.microsoft.com/office/drawing/2014/main" xmlns="" val="2334560960"/>
                    </a:ext>
                  </a:extLst>
                </a:gridCol>
              </a:tblGrid>
              <a:tr h="35324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/>
                        <a:t>No.</a:t>
                      </a:r>
                      <a:endParaRPr lang="ko-KR" altLang="en-US" b="0"/>
                    </a:p>
                  </a:txBody>
                  <a:tcPr>
                    <a:solidFill>
                      <a:srgbClr val="42424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>
                          <a:latin typeface="THE정고딕130" panose="02020603020101020101" pitchFamily="18" charset="-127"/>
                          <a:ea typeface="THE정고딕130" panose="02020603020101020101" pitchFamily="18" charset="-127"/>
                        </a:rPr>
                        <a:t>Description</a:t>
                      </a:r>
                      <a:endParaRPr lang="ko-KR" altLang="en-US" b="0">
                        <a:latin typeface="THE정고딕130" panose="02020603020101020101" pitchFamily="18" charset="-127"/>
                        <a:ea typeface="THE정고딕130" panose="02020603020101020101" pitchFamily="18" charset="-127"/>
                      </a:endParaRPr>
                    </a:p>
                  </a:txBody>
                  <a:tcPr>
                    <a:solidFill>
                      <a:srgbClr val="42424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751963825"/>
                  </a:ext>
                </a:extLst>
              </a:tr>
              <a:tr h="5593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+mn-lt"/>
                        </a:rPr>
                        <a:t>1</a:t>
                      </a:r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>
                          <a:latin typeface="+mn-lt"/>
                        </a:rPr>
                        <a:t>영상썸네일과 제목</a:t>
                      </a:r>
                      <a:r>
                        <a:rPr lang="en-US" altLang="ko-KR" sz="1600">
                          <a:latin typeface="+mn-lt"/>
                        </a:rPr>
                        <a:t>,</a:t>
                      </a:r>
                      <a:r>
                        <a:rPr lang="ko-KR" altLang="en-US" sz="1600">
                          <a:latin typeface="+mn-lt"/>
                        </a:rPr>
                        <a:t>조회수 등 표시</a:t>
                      </a:r>
                      <a:r>
                        <a:rPr lang="en-US" altLang="ko-KR" sz="1600">
                          <a:latin typeface="+mn-lt"/>
                        </a:rPr>
                        <a:t>. </a:t>
                      </a:r>
                      <a:r>
                        <a:rPr lang="ko-KR" altLang="en-US" sz="1600">
                          <a:latin typeface="+mn-lt"/>
                        </a:rPr>
                        <a:t>클릭 시 모달창으로 전환되어 영상시청가능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91784000"/>
                  </a:ext>
                </a:extLst>
              </a:tr>
              <a:tr h="7948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+mn-lt"/>
                        </a:rPr>
                        <a:t>2</a:t>
                      </a:r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>
                          <a:latin typeface="+mn-lt"/>
                        </a:rPr>
                        <a:t>클릭시 드롭다운되며</a:t>
                      </a:r>
                      <a:r>
                        <a:rPr lang="en-US" altLang="ko-KR" sz="1600">
                          <a:latin typeface="+mn-lt"/>
                        </a:rPr>
                        <a:t>, </a:t>
                      </a:r>
                      <a:r>
                        <a:rPr lang="ko-KR" altLang="en-US" sz="1600">
                          <a:latin typeface="+mn-lt"/>
                        </a:rPr>
                        <a:t>최신</a:t>
                      </a:r>
                      <a:r>
                        <a:rPr lang="en-US" altLang="ko-KR" sz="1600">
                          <a:latin typeface="+mn-lt"/>
                        </a:rPr>
                        <a:t>/</a:t>
                      </a:r>
                      <a:r>
                        <a:rPr lang="ko-KR" altLang="en-US" sz="1600">
                          <a:latin typeface="+mn-lt"/>
                        </a:rPr>
                        <a:t>인기</a:t>
                      </a:r>
                      <a:r>
                        <a:rPr lang="en-US" altLang="ko-KR" sz="1600">
                          <a:latin typeface="+mn-lt"/>
                        </a:rPr>
                        <a:t>/</a:t>
                      </a:r>
                      <a:r>
                        <a:rPr lang="ko-KR" altLang="en-US" sz="1600">
                          <a:latin typeface="+mn-lt"/>
                        </a:rPr>
                        <a:t>짧은순</a:t>
                      </a:r>
                      <a:r>
                        <a:rPr lang="en-US" altLang="ko-KR" sz="1600">
                          <a:latin typeface="+mn-lt"/>
                        </a:rPr>
                        <a:t>/</a:t>
                      </a:r>
                      <a:r>
                        <a:rPr lang="ko-KR" altLang="en-US" sz="1600">
                          <a:latin typeface="+mn-lt"/>
                        </a:rPr>
                        <a:t>긴순으로 정렬가능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46846961"/>
                  </a:ext>
                </a:extLst>
              </a:tr>
              <a:tr h="4346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+mn-lt"/>
                        </a:rPr>
                        <a:t>3</a:t>
                      </a:r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>
                          <a:latin typeface="+mn-lt"/>
                        </a:rPr>
                        <a:t>원하는 영상 검색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44866652"/>
                  </a:ext>
                </a:extLst>
              </a:tr>
              <a:tr h="516640"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86529314"/>
                  </a:ext>
                </a:extLst>
              </a:tr>
              <a:tr h="516640"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599662976"/>
                  </a:ext>
                </a:extLst>
              </a:tr>
              <a:tr h="742832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921756979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B7B1E050-EAF3-4F70-8933-7CA57F8B4D9D}"/>
              </a:ext>
            </a:extLst>
          </p:cNvPr>
          <p:cNvSpPr/>
          <p:nvPr/>
        </p:nvSpPr>
        <p:spPr>
          <a:xfrm>
            <a:off x="6380928" y="2531778"/>
            <a:ext cx="303024" cy="2485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1766AEB6-2E02-4072-8272-0A9127422BB1}"/>
              </a:ext>
            </a:extLst>
          </p:cNvPr>
          <p:cNvSpPr txBox="1"/>
          <p:nvPr/>
        </p:nvSpPr>
        <p:spPr>
          <a:xfrm>
            <a:off x="6311867" y="2541588"/>
            <a:ext cx="44114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/>
              <a:t>정렬</a:t>
            </a:r>
          </a:p>
        </p:txBody>
      </p:sp>
    </p:spTree>
    <p:extLst>
      <p:ext uri="{BB962C8B-B14F-4D97-AF65-F5344CB8AC3E}">
        <p14:creationId xmlns:p14="http://schemas.microsoft.com/office/powerpoint/2010/main" val="1112503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75947897-D6CC-493C-9699-2AE93A7506B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/>
              <a:t>영상 디테일뷰</a:t>
            </a:r>
            <a:r>
              <a:rPr lang="en-US" altLang="ko-KR"/>
              <a:t>-modal</a:t>
            </a:r>
            <a:r>
              <a:rPr lang="ko-KR" altLang="en-US"/>
              <a:t>창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0DA8DF78-05AB-4804-8112-CF2E02F33ED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430" y="1789641"/>
            <a:ext cx="8335108" cy="4167554"/>
          </a:xfrm>
          <a:prstGeom prst="rect">
            <a:avLst/>
          </a:prstGeom>
        </p:spPr>
      </p:pic>
      <p:sp>
        <p:nvSpPr>
          <p:cNvPr id="8" name="타원 7">
            <a:extLst>
              <a:ext uri="{FF2B5EF4-FFF2-40B4-BE49-F238E27FC236}">
                <a16:creationId xmlns:a16="http://schemas.microsoft.com/office/drawing/2014/main" xmlns="" id="{1EF9AFE6-D870-4EDE-90FD-2F86336CB0CB}"/>
              </a:ext>
            </a:extLst>
          </p:cNvPr>
          <p:cNvSpPr/>
          <p:nvPr/>
        </p:nvSpPr>
        <p:spPr>
          <a:xfrm>
            <a:off x="6121945" y="2653539"/>
            <a:ext cx="318654" cy="29094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xmlns="" id="{808406C8-E96B-49C1-909F-9A131031413E}"/>
              </a:ext>
            </a:extLst>
          </p:cNvPr>
          <p:cNvSpPr/>
          <p:nvPr/>
        </p:nvSpPr>
        <p:spPr>
          <a:xfrm>
            <a:off x="7526770" y="3952254"/>
            <a:ext cx="318654" cy="29094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2</a:t>
            </a:r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xmlns="" id="{F37C380C-33F1-4611-B792-9896BD4912BA}"/>
              </a:ext>
            </a:extLst>
          </p:cNvPr>
          <p:cNvSpPr/>
          <p:nvPr/>
        </p:nvSpPr>
        <p:spPr>
          <a:xfrm>
            <a:off x="6683952" y="4512537"/>
            <a:ext cx="318654" cy="29094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3</a:t>
            </a:r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xmlns="" id="{053B5D49-0084-4040-B2BA-0CAE085E8BF0}"/>
              </a:ext>
            </a:extLst>
          </p:cNvPr>
          <p:cNvSpPr/>
          <p:nvPr/>
        </p:nvSpPr>
        <p:spPr>
          <a:xfrm>
            <a:off x="7526770" y="1969057"/>
            <a:ext cx="318654" cy="29094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4</a:t>
            </a:r>
            <a:endParaRPr lang="ko-KR" altLang="en-US"/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xmlns="" id="{A50C757D-5584-4912-98C9-30767466CE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9217426"/>
              </p:ext>
            </p:extLst>
          </p:nvPr>
        </p:nvGraphicFramePr>
        <p:xfrm>
          <a:off x="8756073" y="1790426"/>
          <a:ext cx="3131126" cy="41531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5877">
                  <a:extLst>
                    <a:ext uri="{9D8B030D-6E8A-4147-A177-3AD203B41FA5}">
                      <a16:colId xmlns:a16="http://schemas.microsoft.com/office/drawing/2014/main" xmlns="" val="2915962073"/>
                    </a:ext>
                  </a:extLst>
                </a:gridCol>
                <a:gridCol w="2595249">
                  <a:extLst>
                    <a:ext uri="{9D8B030D-6E8A-4147-A177-3AD203B41FA5}">
                      <a16:colId xmlns:a16="http://schemas.microsoft.com/office/drawing/2014/main" xmlns="" val="2334560960"/>
                    </a:ext>
                  </a:extLst>
                </a:gridCol>
              </a:tblGrid>
              <a:tr h="35552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/>
                        <a:t>No.</a:t>
                      </a:r>
                      <a:endParaRPr lang="ko-KR" altLang="en-US" b="0"/>
                    </a:p>
                  </a:txBody>
                  <a:tcPr>
                    <a:solidFill>
                      <a:srgbClr val="42424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>
                          <a:latin typeface="THE정고딕130" panose="02020603020101020101" pitchFamily="18" charset="-127"/>
                          <a:ea typeface="THE정고딕130" panose="02020603020101020101" pitchFamily="18" charset="-127"/>
                        </a:rPr>
                        <a:t>Description</a:t>
                      </a:r>
                      <a:endParaRPr lang="ko-KR" altLang="en-US" b="0">
                        <a:latin typeface="THE정고딕130" panose="02020603020101020101" pitchFamily="18" charset="-127"/>
                        <a:ea typeface="THE정고딕130" panose="02020603020101020101" pitchFamily="18" charset="-127"/>
                      </a:endParaRPr>
                    </a:p>
                  </a:txBody>
                  <a:tcPr>
                    <a:solidFill>
                      <a:srgbClr val="42424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751963825"/>
                  </a:ext>
                </a:extLst>
              </a:tr>
              <a:tr h="4914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+mn-lt"/>
                        </a:rPr>
                        <a:t>1</a:t>
                      </a:r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>
                          <a:latin typeface="+mn-lt"/>
                        </a:rPr>
                        <a:t>영상 제목</a:t>
                      </a:r>
                      <a:r>
                        <a:rPr lang="en-US" altLang="ko-KR" sz="1600">
                          <a:latin typeface="+mn-lt"/>
                        </a:rPr>
                        <a:t>/</a:t>
                      </a:r>
                      <a:r>
                        <a:rPr lang="ko-KR" altLang="en-US" sz="1600">
                          <a:latin typeface="+mn-lt"/>
                        </a:rPr>
                        <a:t>설명 출력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91784000"/>
                  </a:ext>
                </a:extLst>
              </a:tr>
              <a:tr h="4914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+mn-lt"/>
                        </a:rPr>
                        <a:t>2</a:t>
                      </a:r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>
                          <a:latin typeface="+mn-lt"/>
                        </a:rPr>
                        <a:t>댓글입력후 버튼 누르면 바로 </a:t>
                      </a:r>
                      <a:r>
                        <a:rPr lang="en-US" altLang="ko-KR" sz="1600">
                          <a:latin typeface="+mn-lt"/>
                        </a:rPr>
                        <a:t>3 </a:t>
                      </a:r>
                      <a:r>
                        <a:rPr lang="ko-KR" altLang="en-US" sz="1600">
                          <a:latin typeface="+mn-lt"/>
                        </a:rPr>
                        <a:t>영역에 출력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46846961"/>
                  </a:ext>
                </a:extLst>
              </a:tr>
              <a:tr h="4914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+mn-lt"/>
                        </a:rPr>
                        <a:t>3</a:t>
                      </a:r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>
                          <a:latin typeface="+mn-lt"/>
                        </a:rPr>
                        <a:t>사용자이름</a:t>
                      </a:r>
                      <a:r>
                        <a:rPr lang="en-US" altLang="ko-KR" sz="1600">
                          <a:latin typeface="+mn-lt"/>
                        </a:rPr>
                        <a:t>-</a:t>
                      </a:r>
                      <a:r>
                        <a:rPr lang="ko-KR" altLang="en-US" sz="1600">
                          <a:latin typeface="+mn-lt"/>
                        </a:rPr>
                        <a:t>댓글 표시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44866652"/>
                  </a:ext>
                </a:extLst>
              </a:tr>
              <a:tr h="4914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+mn-lt"/>
                        </a:rPr>
                        <a:t>4</a:t>
                      </a:r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>
                          <a:latin typeface="+mn-lt"/>
                        </a:rPr>
                        <a:t>모달창 </a:t>
                      </a:r>
                      <a:r>
                        <a:rPr lang="en-US" altLang="ko-KR" sz="1600">
                          <a:latin typeface="+mn-lt"/>
                        </a:rPr>
                        <a:t>close</a:t>
                      </a:r>
                      <a:endParaRPr lang="ko-KR" altLang="en-US" sz="160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86529314"/>
                  </a:ext>
                </a:extLst>
              </a:tr>
              <a:tr h="562921"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599662976"/>
                  </a:ext>
                </a:extLst>
              </a:tr>
              <a:tr h="538574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921756979"/>
                  </a:ext>
                </a:extLst>
              </a:tr>
              <a:tr h="632335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179752825"/>
                  </a:ext>
                </a:extLst>
              </a:tr>
            </a:tbl>
          </a:graphicData>
        </a:graphic>
      </p:graphicFrame>
      <p:sp>
        <p:nvSpPr>
          <p:cNvPr id="14" name="제목 3">
            <a:extLst>
              <a:ext uri="{FF2B5EF4-FFF2-40B4-BE49-F238E27FC236}">
                <a16:creationId xmlns:a16="http://schemas.microsoft.com/office/drawing/2014/main" xmlns="" id="{6F179CA2-8C32-4E0F-8950-D83188D98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075" y="101218"/>
            <a:ext cx="2147451" cy="549464"/>
          </a:xfrm>
        </p:spPr>
        <p:txBody>
          <a:bodyPr>
            <a:normAutofit fontScale="90000"/>
          </a:bodyPr>
          <a:lstStyle/>
          <a:p>
            <a:r>
              <a:rPr lang="ko-KR" altLang="en-US"/>
              <a:t>운동법</a:t>
            </a:r>
            <a:r>
              <a:rPr lang="en-US" altLang="ko-KR"/>
              <a:t>-</a:t>
            </a:r>
            <a:r>
              <a:rPr lang="ko-KR" altLang="en-US"/>
              <a:t>요가</a:t>
            </a:r>
          </a:p>
        </p:txBody>
      </p:sp>
    </p:spTree>
    <p:extLst>
      <p:ext uri="{BB962C8B-B14F-4D97-AF65-F5344CB8AC3E}">
        <p14:creationId xmlns:p14="http://schemas.microsoft.com/office/powerpoint/2010/main" val="1495953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xmlns="" id="{46C7ABE6-29E1-426A-A783-55A1B03A95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4553818"/>
              </p:ext>
            </p:extLst>
          </p:nvPr>
        </p:nvGraphicFramePr>
        <p:xfrm>
          <a:off x="8748250" y="1790425"/>
          <a:ext cx="3138949" cy="42329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3700">
                  <a:extLst>
                    <a:ext uri="{9D8B030D-6E8A-4147-A177-3AD203B41FA5}">
                      <a16:colId xmlns:a16="http://schemas.microsoft.com/office/drawing/2014/main" xmlns="" val="2915962073"/>
                    </a:ext>
                  </a:extLst>
                </a:gridCol>
                <a:gridCol w="2595249">
                  <a:extLst>
                    <a:ext uri="{9D8B030D-6E8A-4147-A177-3AD203B41FA5}">
                      <a16:colId xmlns:a16="http://schemas.microsoft.com/office/drawing/2014/main" xmlns="" val="2334560960"/>
                    </a:ext>
                  </a:extLst>
                </a:gridCol>
              </a:tblGrid>
              <a:tr h="35283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/>
                        <a:t>No.</a:t>
                      </a:r>
                      <a:endParaRPr lang="ko-KR" altLang="en-US" b="0" dirty="0"/>
                    </a:p>
                  </a:txBody>
                  <a:tcPr>
                    <a:solidFill>
                      <a:srgbClr val="42424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>
                          <a:latin typeface="THE정고딕130" panose="02020603020101020101" pitchFamily="18" charset="-127"/>
                          <a:ea typeface="THE정고딕130" panose="02020603020101020101" pitchFamily="18" charset="-127"/>
                        </a:rPr>
                        <a:t>Description</a:t>
                      </a:r>
                      <a:endParaRPr lang="ko-KR" altLang="en-US" b="0">
                        <a:latin typeface="THE정고딕130" panose="02020603020101020101" pitchFamily="18" charset="-127"/>
                        <a:ea typeface="THE정고딕130" panose="02020603020101020101" pitchFamily="18" charset="-127"/>
                      </a:endParaRPr>
                    </a:p>
                  </a:txBody>
                  <a:tcPr>
                    <a:solidFill>
                      <a:srgbClr val="42424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751963825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+mn-lt"/>
                        </a:rPr>
                        <a:t>1</a:t>
                      </a:r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latin typeface="+mn-lt"/>
                        </a:rPr>
                        <a:t>찾을 주변 체육시설 선택</a:t>
                      </a:r>
                      <a:endParaRPr lang="ko-KR" altLang="en-US" sz="1600" dirty="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91784000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+mn-lt"/>
                        </a:rPr>
                        <a:t>2</a:t>
                      </a:r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latin typeface="+mn-lt"/>
                        </a:rPr>
                        <a:t>각 체육시설 리스트 표시</a:t>
                      </a:r>
                      <a:endParaRPr lang="ko-KR" altLang="en-US" sz="1600" dirty="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46846961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+mn-lt"/>
                        </a:rPr>
                        <a:t>3</a:t>
                      </a:r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latin typeface="+mn-lt"/>
                        </a:rPr>
                        <a:t>체육 시설 리스트 </a:t>
                      </a:r>
                      <a:r>
                        <a:rPr lang="ko-KR" altLang="en-US" sz="1600" dirty="0" err="1" smtClean="0">
                          <a:latin typeface="+mn-lt"/>
                        </a:rPr>
                        <a:t>맵에</a:t>
                      </a:r>
                      <a:r>
                        <a:rPr lang="ko-KR" altLang="en-US" sz="1600" dirty="0" smtClean="0">
                          <a:latin typeface="+mn-lt"/>
                        </a:rPr>
                        <a:t> 표시</a:t>
                      </a:r>
                      <a:endParaRPr lang="ko-KR" altLang="en-US" sz="1600" dirty="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44866652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86529314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599662976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921756979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179752825"/>
                  </a:ext>
                </a:extLst>
              </a:tr>
            </a:tbl>
          </a:graphicData>
        </a:graphic>
      </p:graphicFrame>
      <p:sp>
        <p:nvSpPr>
          <p:cNvPr id="12" name="제목 3">
            <a:extLst>
              <a:ext uri="{FF2B5EF4-FFF2-40B4-BE49-F238E27FC236}">
                <a16:creationId xmlns:a16="http://schemas.microsoft.com/office/drawing/2014/main" xmlns="" id="{FA2627E5-B06A-42F4-AD64-C29DD12A0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075" y="101218"/>
            <a:ext cx="3459873" cy="549464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체육시설 찾기</a:t>
            </a:r>
            <a:endParaRPr lang="ko-KR" altLang="en-US" dirty="0"/>
          </a:p>
        </p:txBody>
      </p:sp>
      <p:sp>
        <p:nvSpPr>
          <p:cNvPr id="13" name="텍스트 개체 틀 4">
            <a:extLst>
              <a:ext uri="{FF2B5EF4-FFF2-40B4-BE49-F238E27FC236}">
                <a16:creationId xmlns:a16="http://schemas.microsoft.com/office/drawing/2014/main" xmlns="" id="{75947897-D6CC-493C-9699-2AE93A7506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978092" y="134444"/>
            <a:ext cx="3932237" cy="394855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주변 헬스장 및 공공 체육시설 찾기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5" y="1728787"/>
            <a:ext cx="8677273" cy="4338636"/>
          </a:xfrm>
          <a:prstGeom prst="rect">
            <a:avLst/>
          </a:prstGeom>
        </p:spPr>
      </p:pic>
      <p:sp>
        <p:nvSpPr>
          <p:cNvPr id="11" name="타원 10">
            <a:extLst>
              <a:ext uri="{FF2B5EF4-FFF2-40B4-BE49-F238E27FC236}">
                <a16:creationId xmlns:a16="http://schemas.microsoft.com/office/drawing/2014/main" xmlns="" id="{B1C1F16E-E098-4217-B00A-C1E6B997E32C}"/>
              </a:ext>
            </a:extLst>
          </p:cNvPr>
          <p:cNvSpPr/>
          <p:nvPr/>
        </p:nvSpPr>
        <p:spPr>
          <a:xfrm>
            <a:off x="2010207" y="2956035"/>
            <a:ext cx="318654" cy="29094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xmlns="" id="{B1C1F16E-E098-4217-B00A-C1E6B997E32C}"/>
              </a:ext>
            </a:extLst>
          </p:cNvPr>
          <p:cNvSpPr/>
          <p:nvPr/>
        </p:nvSpPr>
        <p:spPr>
          <a:xfrm>
            <a:off x="2062593" y="4165710"/>
            <a:ext cx="318654" cy="29094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xmlns="" id="{B1C1F16E-E098-4217-B00A-C1E6B997E32C}"/>
              </a:ext>
            </a:extLst>
          </p:cNvPr>
          <p:cNvSpPr/>
          <p:nvPr/>
        </p:nvSpPr>
        <p:spPr>
          <a:xfrm>
            <a:off x="6325032" y="2665089"/>
            <a:ext cx="318654" cy="29094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01269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C:\Users\DongKyun\Documents\GitHub\KHFinalProject\보고서\UI\UI 설계\동균-사업자 마이페이지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078" y="1815737"/>
            <a:ext cx="8353063" cy="4176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제목 3">
            <a:extLst>
              <a:ext uri="{FF2B5EF4-FFF2-40B4-BE49-F238E27FC236}">
                <a16:creationId xmlns:a16="http://schemas.microsoft.com/office/drawing/2014/main" xmlns="" id="{FA2627E5-B06A-42F4-AD64-C29DD12A0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mtClean="0"/>
              <a:t>MyPage</a:t>
            </a:r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75947897-D6CC-493C-9699-2AE93A7506B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smtClean="0"/>
              <a:t>사업자 마이페이지</a:t>
            </a:r>
            <a:endParaRPr lang="ko-KR" altLang="en-US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xmlns="" id="{46C7ABE6-29E1-426A-A783-55A1B03A95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6129765"/>
              </p:ext>
            </p:extLst>
          </p:nvPr>
        </p:nvGraphicFramePr>
        <p:xfrm>
          <a:off x="8748250" y="1790425"/>
          <a:ext cx="3138949" cy="42329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3700">
                  <a:extLst>
                    <a:ext uri="{9D8B030D-6E8A-4147-A177-3AD203B41FA5}">
                      <a16:colId xmlns:a16="http://schemas.microsoft.com/office/drawing/2014/main" xmlns="" val="2915962073"/>
                    </a:ext>
                  </a:extLst>
                </a:gridCol>
                <a:gridCol w="2595249">
                  <a:extLst>
                    <a:ext uri="{9D8B030D-6E8A-4147-A177-3AD203B41FA5}">
                      <a16:colId xmlns:a16="http://schemas.microsoft.com/office/drawing/2014/main" xmlns="" val="2334560960"/>
                    </a:ext>
                  </a:extLst>
                </a:gridCol>
              </a:tblGrid>
              <a:tr h="35283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/>
                        <a:t>No.</a:t>
                      </a:r>
                      <a:endParaRPr lang="ko-KR" altLang="en-US" b="0"/>
                    </a:p>
                  </a:txBody>
                  <a:tcPr>
                    <a:solidFill>
                      <a:srgbClr val="42424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>
                          <a:latin typeface="THE정고딕130" panose="02020603020101020101" pitchFamily="18" charset="-127"/>
                          <a:ea typeface="THE정고딕130" panose="02020603020101020101" pitchFamily="18" charset="-127"/>
                        </a:rPr>
                        <a:t>Description</a:t>
                      </a:r>
                      <a:endParaRPr lang="ko-KR" altLang="en-US" b="0">
                        <a:latin typeface="THE정고딕130" panose="02020603020101020101" pitchFamily="18" charset="-127"/>
                        <a:ea typeface="THE정고딕130" panose="02020603020101020101" pitchFamily="18" charset="-127"/>
                      </a:endParaRPr>
                    </a:p>
                  </a:txBody>
                  <a:tcPr>
                    <a:solidFill>
                      <a:srgbClr val="42424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751963825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+mn-lt"/>
                        </a:rPr>
                        <a:t>1</a:t>
                      </a:r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smtClean="0">
                          <a:latin typeface="+mn-lt"/>
                        </a:rPr>
                        <a:t>회원의 정보</a:t>
                      </a:r>
                      <a:r>
                        <a:rPr lang="ko-KR" altLang="en-US" sz="1600" baseline="0" smtClean="0">
                          <a:latin typeface="+mn-lt"/>
                        </a:rPr>
                        <a:t> 출력</a:t>
                      </a:r>
                      <a:endParaRPr lang="ko-KR" altLang="en-US" sz="160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91784000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+mn-lt"/>
                        </a:rPr>
                        <a:t>2</a:t>
                      </a:r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smtClean="0">
                          <a:latin typeface="+mn-lt"/>
                        </a:rPr>
                        <a:t>사업자가 등록한 헬스장의 목록 출력</a:t>
                      </a:r>
                      <a:endParaRPr lang="ko-KR" altLang="en-US" sz="160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46846961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+mn-lt"/>
                        </a:rPr>
                        <a:t>3</a:t>
                      </a:r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smtClean="0">
                          <a:latin typeface="+mn-lt"/>
                        </a:rPr>
                        <a:t>보기</a:t>
                      </a:r>
                      <a:r>
                        <a:rPr lang="en-US" altLang="ko-KR" sz="1600" smtClean="0">
                          <a:latin typeface="+mn-lt"/>
                        </a:rPr>
                        <a:t>, </a:t>
                      </a:r>
                      <a:r>
                        <a:rPr lang="ko-KR" altLang="en-US" sz="1600" smtClean="0">
                          <a:latin typeface="+mn-lt"/>
                        </a:rPr>
                        <a:t>수정</a:t>
                      </a:r>
                      <a:r>
                        <a:rPr lang="en-US" altLang="ko-KR" sz="1600" smtClean="0">
                          <a:latin typeface="+mn-lt"/>
                        </a:rPr>
                        <a:t>, </a:t>
                      </a:r>
                      <a:r>
                        <a:rPr lang="ko-KR" altLang="en-US" sz="1600" smtClean="0">
                          <a:latin typeface="+mn-lt"/>
                        </a:rPr>
                        <a:t>삭제 버튼</a:t>
                      </a:r>
                      <a:endParaRPr lang="ko-KR" altLang="en-US" sz="160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44866652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86529314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599662976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921756979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179752825"/>
                  </a:ext>
                </a:extLst>
              </a:tr>
            </a:tbl>
          </a:graphicData>
        </a:graphic>
      </p:graphicFrame>
      <p:sp>
        <p:nvSpPr>
          <p:cNvPr id="6" name="타원 5">
            <a:extLst>
              <a:ext uri="{FF2B5EF4-FFF2-40B4-BE49-F238E27FC236}">
                <a16:creationId xmlns:a16="http://schemas.microsoft.com/office/drawing/2014/main" xmlns="" id="{B1C1F16E-E098-4217-B00A-C1E6B997E32C}"/>
              </a:ext>
            </a:extLst>
          </p:cNvPr>
          <p:cNvSpPr/>
          <p:nvPr/>
        </p:nvSpPr>
        <p:spPr>
          <a:xfrm>
            <a:off x="558751" y="2693123"/>
            <a:ext cx="318654" cy="29094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xmlns="" id="{A835E6C0-9254-46F3-BBCB-11A83F5F4ECE}"/>
              </a:ext>
            </a:extLst>
          </p:cNvPr>
          <p:cNvSpPr/>
          <p:nvPr/>
        </p:nvSpPr>
        <p:spPr>
          <a:xfrm>
            <a:off x="3123006" y="2719162"/>
            <a:ext cx="318654" cy="29094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2</a:t>
            </a:r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xmlns="" id="{2854A205-856E-43FB-B6D3-67609D504681}"/>
              </a:ext>
            </a:extLst>
          </p:cNvPr>
          <p:cNvSpPr/>
          <p:nvPr/>
        </p:nvSpPr>
        <p:spPr>
          <a:xfrm>
            <a:off x="7102227" y="2719162"/>
            <a:ext cx="318654" cy="29094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3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0478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078" y="1815738"/>
            <a:ext cx="8353063" cy="41765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제목 3">
            <a:extLst>
              <a:ext uri="{FF2B5EF4-FFF2-40B4-BE49-F238E27FC236}">
                <a16:creationId xmlns:a16="http://schemas.microsoft.com/office/drawing/2014/main" xmlns="" id="{FA2627E5-B06A-42F4-AD64-C29DD12A0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075" y="101218"/>
            <a:ext cx="3054925" cy="549464"/>
          </a:xfrm>
        </p:spPr>
        <p:txBody>
          <a:bodyPr>
            <a:normAutofit fontScale="90000"/>
          </a:bodyPr>
          <a:lstStyle/>
          <a:p>
            <a:r>
              <a:rPr lang="ko-KR" altLang="en-US" smtClean="0"/>
              <a:t>헬스장등록 </a:t>
            </a:r>
            <a:r>
              <a:rPr lang="en-US" altLang="ko-KR" smtClean="0"/>
              <a:t>Page</a:t>
            </a:r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75947897-D6CC-493C-9699-2AE93A7506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548549" y="121382"/>
            <a:ext cx="3932237" cy="394855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smtClean="0"/>
              <a:t>사업자 헬스장 등록 페이지 </a:t>
            </a:r>
            <a:r>
              <a:rPr lang="en-US" altLang="ko-KR" smtClean="0"/>
              <a:t>– 1/4</a:t>
            </a:r>
            <a:endParaRPr lang="ko-KR" altLang="en-US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xmlns="" id="{46C7ABE6-29E1-426A-A783-55A1B03A95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0592031"/>
              </p:ext>
            </p:extLst>
          </p:nvPr>
        </p:nvGraphicFramePr>
        <p:xfrm>
          <a:off x="8748250" y="1790425"/>
          <a:ext cx="3138949" cy="48139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3700">
                  <a:extLst>
                    <a:ext uri="{9D8B030D-6E8A-4147-A177-3AD203B41FA5}">
                      <a16:colId xmlns:a16="http://schemas.microsoft.com/office/drawing/2014/main" xmlns="" val="2915962073"/>
                    </a:ext>
                  </a:extLst>
                </a:gridCol>
                <a:gridCol w="2595249">
                  <a:extLst>
                    <a:ext uri="{9D8B030D-6E8A-4147-A177-3AD203B41FA5}">
                      <a16:colId xmlns:a16="http://schemas.microsoft.com/office/drawing/2014/main" xmlns="" val="2334560960"/>
                    </a:ext>
                  </a:extLst>
                </a:gridCol>
              </a:tblGrid>
              <a:tr h="35283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/>
                        <a:t>No.</a:t>
                      </a:r>
                      <a:endParaRPr lang="ko-KR" altLang="en-US" b="0"/>
                    </a:p>
                  </a:txBody>
                  <a:tcPr>
                    <a:solidFill>
                      <a:srgbClr val="42424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>
                          <a:latin typeface="THE정고딕130" panose="02020603020101020101" pitchFamily="18" charset="-127"/>
                          <a:ea typeface="THE정고딕130" panose="02020603020101020101" pitchFamily="18" charset="-127"/>
                        </a:rPr>
                        <a:t>Description</a:t>
                      </a:r>
                      <a:endParaRPr lang="ko-KR" altLang="en-US" b="0">
                        <a:latin typeface="THE정고딕130" panose="02020603020101020101" pitchFamily="18" charset="-127"/>
                        <a:ea typeface="THE정고딕130" panose="02020603020101020101" pitchFamily="18" charset="-127"/>
                      </a:endParaRPr>
                    </a:p>
                  </a:txBody>
                  <a:tcPr>
                    <a:solidFill>
                      <a:srgbClr val="42424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751963825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+mn-lt"/>
                        </a:rPr>
                        <a:t>1</a:t>
                      </a:r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smtClean="0">
                          <a:latin typeface="+mn-lt"/>
                        </a:rPr>
                        <a:t>아코디언으로 클릭시 아래 내용이 보임</a:t>
                      </a:r>
                      <a:endParaRPr lang="ko-KR" altLang="en-US" sz="160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91784000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+mn-lt"/>
                        </a:rPr>
                        <a:t>2</a:t>
                      </a:r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smtClean="0">
                          <a:latin typeface="+mn-lt"/>
                        </a:rPr>
                        <a:t>이미지가 등록되면 테두리가 녹색으로 변함</a:t>
                      </a:r>
                      <a:endParaRPr lang="ko-KR" altLang="en-US" sz="160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46846961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+mn-lt"/>
                        </a:rPr>
                        <a:t>3</a:t>
                      </a:r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smtClean="0">
                          <a:latin typeface="+mn-lt"/>
                        </a:rPr>
                        <a:t>이미지를 드래그하여 파일을 올리고</a:t>
                      </a:r>
                      <a:r>
                        <a:rPr lang="en-US" altLang="ko-KR" sz="1600" smtClean="0">
                          <a:latin typeface="+mn-lt"/>
                        </a:rPr>
                        <a:t>, </a:t>
                      </a:r>
                      <a:r>
                        <a:rPr lang="ko-KR" altLang="en-US" sz="1600" smtClean="0">
                          <a:latin typeface="+mn-lt"/>
                        </a:rPr>
                        <a:t>미리보기가능</a:t>
                      </a:r>
                    </a:p>
                    <a:p>
                      <a:pPr latinLnBrk="1"/>
                      <a:endParaRPr lang="ko-KR" altLang="en-US" sz="160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44866652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+mn-lt"/>
                        </a:rPr>
                        <a:t>4</a:t>
                      </a:r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smtClean="0">
                          <a:latin typeface="+mn-lt"/>
                        </a:rPr>
                        <a:t>최대 </a:t>
                      </a:r>
                      <a:r>
                        <a:rPr lang="en-US" altLang="ko-KR" sz="1600" smtClean="0">
                          <a:latin typeface="+mn-lt"/>
                        </a:rPr>
                        <a:t>10</a:t>
                      </a:r>
                      <a:r>
                        <a:rPr lang="ko-KR" altLang="en-US" sz="1600" smtClean="0">
                          <a:latin typeface="+mn-lt"/>
                        </a:rPr>
                        <a:t>개까지</a:t>
                      </a:r>
                      <a:r>
                        <a:rPr lang="ko-KR" altLang="en-US" sz="1600" baseline="0" smtClean="0">
                          <a:latin typeface="+mn-lt"/>
                        </a:rPr>
                        <a:t> 이미지등록</a:t>
                      </a:r>
                      <a:r>
                        <a:rPr lang="en-US" altLang="ko-KR" sz="1600" baseline="0" smtClean="0">
                          <a:latin typeface="+mn-lt"/>
                        </a:rPr>
                        <a:t>,</a:t>
                      </a:r>
                    </a:p>
                    <a:p>
                      <a:pPr latinLnBrk="1"/>
                      <a:r>
                        <a:rPr lang="ko-KR" altLang="en-US" sz="1600" smtClean="0">
                          <a:latin typeface="+mn-lt"/>
                        </a:rPr>
                        <a:t>등록한 이미지들 작게 미리보기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86529314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599662976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921756979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179752825"/>
                  </a:ext>
                </a:extLst>
              </a:tr>
            </a:tbl>
          </a:graphicData>
        </a:graphic>
      </p:graphicFrame>
      <p:sp>
        <p:nvSpPr>
          <p:cNvPr id="6" name="타원 5">
            <a:extLst>
              <a:ext uri="{FF2B5EF4-FFF2-40B4-BE49-F238E27FC236}">
                <a16:creationId xmlns:a16="http://schemas.microsoft.com/office/drawing/2014/main" xmlns="" id="{B1C1F16E-E098-4217-B00A-C1E6B997E32C}"/>
              </a:ext>
            </a:extLst>
          </p:cNvPr>
          <p:cNvSpPr/>
          <p:nvPr/>
        </p:nvSpPr>
        <p:spPr>
          <a:xfrm>
            <a:off x="269078" y="1955071"/>
            <a:ext cx="318654" cy="29094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xmlns="" id="{A835E6C0-9254-46F3-BBCB-11A83F5F4ECE}"/>
              </a:ext>
            </a:extLst>
          </p:cNvPr>
          <p:cNvSpPr/>
          <p:nvPr/>
        </p:nvSpPr>
        <p:spPr>
          <a:xfrm>
            <a:off x="8176416" y="2147765"/>
            <a:ext cx="318654" cy="29094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2</a:t>
            </a:r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xmlns="" id="{2854A205-856E-43FB-B6D3-67609D504681}"/>
              </a:ext>
            </a:extLst>
          </p:cNvPr>
          <p:cNvSpPr/>
          <p:nvPr/>
        </p:nvSpPr>
        <p:spPr>
          <a:xfrm>
            <a:off x="1106376" y="5510658"/>
            <a:ext cx="318654" cy="29094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3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4647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078" y="1815738"/>
            <a:ext cx="8353063" cy="41765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xmlns="" id="{46C7ABE6-29E1-426A-A783-55A1B03A95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9021151"/>
              </p:ext>
            </p:extLst>
          </p:nvPr>
        </p:nvGraphicFramePr>
        <p:xfrm>
          <a:off x="8748250" y="1790425"/>
          <a:ext cx="3138949" cy="4264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3700">
                  <a:extLst>
                    <a:ext uri="{9D8B030D-6E8A-4147-A177-3AD203B41FA5}">
                      <a16:colId xmlns:a16="http://schemas.microsoft.com/office/drawing/2014/main" xmlns="" val="2915962073"/>
                    </a:ext>
                  </a:extLst>
                </a:gridCol>
                <a:gridCol w="2595249">
                  <a:extLst>
                    <a:ext uri="{9D8B030D-6E8A-4147-A177-3AD203B41FA5}">
                      <a16:colId xmlns:a16="http://schemas.microsoft.com/office/drawing/2014/main" xmlns="" val="2334560960"/>
                    </a:ext>
                  </a:extLst>
                </a:gridCol>
              </a:tblGrid>
              <a:tr h="35283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/>
                        <a:t>No.</a:t>
                      </a:r>
                      <a:endParaRPr lang="ko-KR" altLang="en-US" b="0"/>
                    </a:p>
                  </a:txBody>
                  <a:tcPr>
                    <a:solidFill>
                      <a:srgbClr val="42424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>
                          <a:latin typeface="THE정고딕130" panose="02020603020101020101" pitchFamily="18" charset="-127"/>
                          <a:ea typeface="THE정고딕130" panose="02020603020101020101" pitchFamily="18" charset="-127"/>
                        </a:rPr>
                        <a:t>Description</a:t>
                      </a:r>
                      <a:endParaRPr lang="ko-KR" altLang="en-US" b="0">
                        <a:latin typeface="THE정고딕130" panose="02020603020101020101" pitchFamily="18" charset="-127"/>
                        <a:ea typeface="THE정고딕130" panose="02020603020101020101" pitchFamily="18" charset="-127"/>
                      </a:endParaRPr>
                    </a:p>
                  </a:txBody>
                  <a:tcPr>
                    <a:solidFill>
                      <a:srgbClr val="42424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751963825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+mn-lt"/>
                        </a:rPr>
                        <a:t>1</a:t>
                      </a:r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smtClean="0">
                          <a:latin typeface="+mn-lt"/>
                        </a:rPr>
                        <a:t>헬스장의 정보를 입력하는 필드</a:t>
                      </a:r>
                      <a:endParaRPr lang="ko-KR" altLang="en-US" sz="160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91784000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+mn-lt"/>
                        </a:rPr>
                        <a:t>2</a:t>
                      </a:r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smtClean="0">
                          <a:latin typeface="+mn-lt"/>
                        </a:rPr>
                        <a:t>체크박스로 클릭시 검은색으로 변함</a:t>
                      </a:r>
                      <a:endParaRPr lang="ko-KR" altLang="en-US" sz="160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46846961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44866652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86529314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599662976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921756979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179752825"/>
                  </a:ext>
                </a:extLst>
              </a:tr>
            </a:tbl>
          </a:graphicData>
        </a:graphic>
      </p:graphicFrame>
      <p:sp>
        <p:nvSpPr>
          <p:cNvPr id="6" name="타원 5">
            <a:extLst>
              <a:ext uri="{FF2B5EF4-FFF2-40B4-BE49-F238E27FC236}">
                <a16:creationId xmlns:a16="http://schemas.microsoft.com/office/drawing/2014/main" xmlns="" id="{B1C1F16E-E098-4217-B00A-C1E6B997E32C}"/>
              </a:ext>
            </a:extLst>
          </p:cNvPr>
          <p:cNvSpPr/>
          <p:nvPr/>
        </p:nvSpPr>
        <p:spPr>
          <a:xfrm>
            <a:off x="604471" y="2333894"/>
            <a:ext cx="318654" cy="29094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xmlns="" id="{A835E6C0-9254-46F3-BBCB-11A83F5F4ECE}"/>
              </a:ext>
            </a:extLst>
          </p:cNvPr>
          <p:cNvSpPr/>
          <p:nvPr/>
        </p:nvSpPr>
        <p:spPr>
          <a:xfrm>
            <a:off x="604471" y="4277011"/>
            <a:ext cx="318654" cy="29094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2</a:t>
            </a:r>
            <a:endParaRPr lang="ko-KR" altLang="en-US"/>
          </a:p>
        </p:txBody>
      </p:sp>
      <p:sp>
        <p:nvSpPr>
          <p:cNvPr id="13" name="제목 3">
            <a:extLst>
              <a:ext uri="{FF2B5EF4-FFF2-40B4-BE49-F238E27FC236}">
                <a16:creationId xmlns:a16="http://schemas.microsoft.com/office/drawing/2014/main" xmlns="" id="{FA2627E5-B06A-42F4-AD64-C29DD12A0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075" y="101218"/>
            <a:ext cx="3054925" cy="549464"/>
          </a:xfrm>
        </p:spPr>
        <p:txBody>
          <a:bodyPr>
            <a:normAutofit fontScale="90000"/>
          </a:bodyPr>
          <a:lstStyle/>
          <a:p>
            <a:r>
              <a:rPr lang="ko-KR" altLang="en-US" smtClean="0"/>
              <a:t>헬스장등록 </a:t>
            </a:r>
            <a:r>
              <a:rPr lang="en-US" altLang="ko-KR" smtClean="0"/>
              <a:t>Page</a:t>
            </a:r>
            <a:endParaRPr lang="ko-KR" altLang="en-US"/>
          </a:p>
        </p:txBody>
      </p:sp>
      <p:sp>
        <p:nvSpPr>
          <p:cNvPr id="14" name="텍스트 개체 틀 4">
            <a:extLst>
              <a:ext uri="{FF2B5EF4-FFF2-40B4-BE49-F238E27FC236}">
                <a16:creationId xmlns:a16="http://schemas.microsoft.com/office/drawing/2014/main" xmlns="" id="{75947897-D6CC-493C-9699-2AE93A7506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548549" y="121382"/>
            <a:ext cx="3932237" cy="394855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smtClean="0"/>
              <a:t>사업자 헬스장 등록 페이지 </a:t>
            </a:r>
            <a:r>
              <a:rPr lang="en-US" altLang="ko-KR" smtClean="0"/>
              <a:t>– 2/4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5862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078" y="1815738"/>
            <a:ext cx="8353064" cy="41765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xmlns="" id="{46C7ABE6-29E1-426A-A783-55A1B03A95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8743765"/>
              </p:ext>
            </p:extLst>
          </p:nvPr>
        </p:nvGraphicFramePr>
        <p:xfrm>
          <a:off x="8748250" y="1790425"/>
          <a:ext cx="3138949" cy="42329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3700">
                  <a:extLst>
                    <a:ext uri="{9D8B030D-6E8A-4147-A177-3AD203B41FA5}">
                      <a16:colId xmlns:a16="http://schemas.microsoft.com/office/drawing/2014/main" xmlns="" val="2915962073"/>
                    </a:ext>
                  </a:extLst>
                </a:gridCol>
                <a:gridCol w="2595249">
                  <a:extLst>
                    <a:ext uri="{9D8B030D-6E8A-4147-A177-3AD203B41FA5}">
                      <a16:colId xmlns:a16="http://schemas.microsoft.com/office/drawing/2014/main" xmlns="" val="2334560960"/>
                    </a:ext>
                  </a:extLst>
                </a:gridCol>
              </a:tblGrid>
              <a:tr h="35283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/>
                        <a:t>No.</a:t>
                      </a:r>
                      <a:endParaRPr lang="ko-KR" altLang="en-US" b="0"/>
                    </a:p>
                  </a:txBody>
                  <a:tcPr>
                    <a:solidFill>
                      <a:srgbClr val="42424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>
                          <a:latin typeface="THE정고딕130" panose="02020603020101020101" pitchFamily="18" charset="-127"/>
                          <a:ea typeface="THE정고딕130" panose="02020603020101020101" pitchFamily="18" charset="-127"/>
                        </a:rPr>
                        <a:t>Description</a:t>
                      </a:r>
                      <a:endParaRPr lang="ko-KR" altLang="en-US" b="0">
                        <a:latin typeface="THE정고딕130" panose="02020603020101020101" pitchFamily="18" charset="-127"/>
                        <a:ea typeface="THE정고딕130" panose="02020603020101020101" pitchFamily="18" charset="-127"/>
                      </a:endParaRPr>
                    </a:p>
                  </a:txBody>
                  <a:tcPr>
                    <a:solidFill>
                      <a:srgbClr val="42424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751963825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+mn-lt"/>
                        </a:rPr>
                        <a:t>1</a:t>
                      </a:r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smtClean="0">
                          <a:latin typeface="+mn-lt"/>
                        </a:rPr>
                        <a:t>현재 날짜 출력해주는 달력</a:t>
                      </a:r>
                      <a:endParaRPr lang="ko-KR" altLang="en-US" sz="160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91784000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+mn-lt"/>
                        </a:rPr>
                        <a:t>2</a:t>
                      </a:r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smtClean="0">
                          <a:latin typeface="+mn-lt"/>
                        </a:rPr>
                        <a:t>각 날짜에 헬스장 스케줄 등록가능</a:t>
                      </a:r>
                      <a:endParaRPr lang="ko-KR" altLang="en-US" sz="160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46846961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44866652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86529314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599662976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921756979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179752825"/>
                  </a:ext>
                </a:extLst>
              </a:tr>
            </a:tbl>
          </a:graphicData>
        </a:graphic>
      </p:graphicFrame>
      <p:sp>
        <p:nvSpPr>
          <p:cNvPr id="6" name="타원 5">
            <a:extLst>
              <a:ext uri="{FF2B5EF4-FFF2-40B4-BE49-F238E27FC236}">
                <a16:creationId xmlns:a16="http://schemas.microsoft.com/office/drawing/2014/main" xmlns="" id="{B1C1F16E-E098-4217-B00A-C1E6B997E32C}"/>
              </a:ext>
            </a:extLst>
          </p:cNvPr>
          <p:cNvSpPr/>
          <p:nvPr/>
        </p:nvSpPr>
        <p:spPr>
          <a:xfrm>
            <a:off x="4373106" y="2320832"/>
            <a:ext cx="318654" cy="29094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xmlns="" id="{A835E6C0-9254-46F3-BBCB-11A83F5F4ECE}"/>
              </a:ext>
            </a:extLst>
          </p:cNvPr>
          <p:cNvSpPr/>
          <p:nvPr/>
        </p:nvSpPr>
        <p:spPr>
          <a:xfrm>
            <a:off x="1777532" y="3218920"/>
            <a:ext cx="318654" cy="29094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2</a:t>
            </a:r>
            <a:endParaRPr lang="ko-KR" altLang="en-US"/>
          </a:p>
        </p:txBody>
      </p:sp>
      <p:sp>
        <p:nvSpPr>
          <p:cNvPr id="12" name="제목 3">
            <a:extLst>
              <a:ext uri="{FF2B5EF4-FFF2-40B4-BE49-F238E27FC236}">
                <a16:creationId xmlns:a16="http://schemas.microsoft.com/office/drawing/2014/main" xmlns="" id="{FA2627E5-B06A-42F4-AD64-C29DD12A0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075" y="101218"/>
            <a:ext cx="3054925" cy="549464"/>
          </a:xfrm>
        </p:spPr>
        <p:txBody>
          <a:bodyPr>
            <a:normAutofit fontScale="90000"/>
          </a:bodyPr>
          <a:lstStyle/>
          <a:p>
            <a:r>
              <a:rPr lang="ko-KR" altLang="en-US" smtClean="0"/>
              <a:t>헬스장등록 </a:t>
            </a:r>
            <a:r>
              <a:rPr lang="en-US" altLang="ko-KR" smtClean="0"/>
              <a:t>Page</a:t>
            </a:r>
            <a:endParaRPr lang="ko-KR" altLang="en-US"/>
          </a:p>
        </p:txBody>
      </p:sp>
      <p:sp>
        <p:nvSpPr>
          <p:cNvPr id="13" name="텍스트 개체 틀 4">
            <a:extLst>
              <a:ext uri="{FF2B5EF4-FFF2-40B4-BE49-F238E27FC236}">
                <a16:creationId xmlns:a16="http://schemas.microsoft.com/office/drawing/2014/main" xmlns="" id="{75947897-D6CC-493C-9699-2AE93A7506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548549" y="121382"/>
            <a:ext cx="3932237" cy="394855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smtClean="0"/>
              <a:t>사업자 헬스장 등록 페이지 </a:t>
            </a:r>
            <a:r>
              <a:rPr lang="en-US" altLang="ko-KR" smtClean="0"/>
              <a:t>– 3/4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8517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079" y="1815738"/>
            <a:ext cx="8353064" cy="41765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xmlns="" id="{46C7ABE6-29E1-426A-A783-55A1B03A95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7573025"/>
              </p:ext>
            </p:extLst>
          </p:nvPr>
        </p:nvGraphicFramePr>
        <p:xfrm>
          <a:off x="8748250" y="1790425"/>
          <a:ext cx="3138949" cy="42018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3700">
                  <a:extLst>
                    <a:ext uri="{9D8B030D-6E8A-4147-A177-3AD203B41FA5}">
                      <a16:colId xmlns:a16="http://schemas.microsoft.com/office/drawing/2014/main" xmlns="" val="2915962073"/>
                    </a:ext>
                  </a:extLst>
                </a:gridCol>
                <a:gridCol w="2595249">
                  <a:extLst>
                    <a:ext uri="{9D8B030D-6E8A-4147-A177-3AD203B41FA5}">
                      <a16:colId xmlns:a16="http://schemas.microsoft.com/office/drawing/2014/main" xmlns="" val="2334560960"/>
                    </a:ext>
                  </a:extLst>
                </a:gridCol>
              </a:tblGrid>
              <a:tr h="35283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/>
                        <a:t>No.</a:t>
                      </a:r>
                      <a:endParaRPr lang="ko-KR" altLang="en-US" b="0"/>
                    </a:p>
                  </a:txBody>
                  <a:tcPr>
                    <a:solidFill>
                      <a:srgbClr val="42424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>
                          <a:latin typeface="THE정고딕130" panose="02020603020101020101" pitchFamily="18" charset="-127"/>
                          <a:ea typeface="THE정고딕130" panose="02020603020101020101" pitchFamily="18" charset="-127"/>
                        </a:rPr>
                        <a:t>Description</a:t>
                      </a:r>
                      <a:endParaRPr lang="ko-KR" altLang="en-US" b="0">
                        <a:latin typeface="THE정고딕130" panose="02020603020101020101" pitchFamily="18" charset="-127"/>
                        <a:ea typeface="THE정고딕130" panose="02020603020101020101" pitchFamily="18" charset="-127"/>
                      </a:endParaRPr>
                    </a:p>
                  </a:txBody>
                  <a:tcPr>
                    <a:solidFill>
                      <a:srgbClr val="42424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751963825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+mn-lt"/>
                        </a:rPr>
                        <a:t>1</a:t>
                      </a:r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smtClean="0">
                          <a:latin typeface="+mn-lt"/>
                        </a:rPr>
                        <a:t>주소를 입력할 수 있는 </a:t>
                      </a:r>
                      <a:r>
                        <a:rPr lang="en-US" altLang="ko-KR" sz="1600" smtClean="0">
                          <a:latin typeface="+mn-lt"/>
                        </a:rPr>
                        <a:t>API</a:t>
                      </a:r>
                      <a:endParaRPr lang="ko-KR" altLang="en-US" sz="160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91784000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+mn-lt"/>
                        </a:rPr>
                        <a:t>2</a:t>
                      </a:r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smtClean="0">
                          <a:latin typeface="+mn-lt"/>
                        </a:rPr>
                        <a:t>입력된 주소를 화면에 출력</a:t>
                      </a:r>
                      <a:endParaRPr lang="ko-KR" altLang="en-US" sz="160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46846961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+mn-lt"/>
                        </a:rPr>
                        <a:t>3</a:t>
                      </a:r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smtClean="0">
                          <a:latin typeface="+mn-lt"/>
                        </a:rPr>
                        <a:t>클릭시 등록신청</a:t>
                      </a:r>
                      <a:endParaRPr lang="ko-KR" altLang="en-US" sz="160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44866652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+mn-lt"/>
                        </a:rPr>
                        <a:t>4</a:t>
                      </a:r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smtClean="0">
                          <a:latin typeface="+mn-lt"/>
                        </a:rPr>
                        <a:t>등록버튼 툴팁</a:t>
                      </a:r>
                      <a:endParaRPr lang="ko-KR" altLang="en-US" sz="160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86529314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599662976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921756979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179752825"/>
                  </a:ext>
                </a:extLst>
              </a:tr>
            </a:tbl>
          </a:graphicData>
        </a:graphic>
      </p:graphicFrame>
      <p:sp>
        <p:nvSpPr>
          <p:cNvPr id="6" name="타원 5">
            <a:extLst>
              <a:ext uri="{FF2B5EF4-FFF2-40B4-BE49-F238E27FC236}">
                <a16:creationId xmlns:a16="http://schemas.microsoft.com/office/drawing/2014/main" xmlns="" id="{B1C1F16E-E098-4217-B00A-C1E6B997E32C}"/>
              </a:ext>
            </a:extLst>
          </p:cNvPr>
          <p:cNvSpPr/>
          <p:nvPr/>
        </p:nvSpPr>
        <p:spPr>
          <a:xfrm>
            <a:off x="5522637" y="2229391"/>
            <a:ext cx="318654" cy="29094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xmlns="" id="{A835E6C0-9254-46F3-BBCB-11A83F5F4ECE}"/>
              </a:ext>
            </a:extLst>
          </p:cNvPr>
          <p:cNvSpPr/>
          <p:nvPr/>
        </p:nvSpPr>
        <p:spPr>
          <a:xfrm>
            <a:off x="7845424" y="2520337"/>
            <a:ext cx="318654" cy="29094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2</a:t>
            </a:r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xmlns="" id="{2854A205-856E-43FB-B6D3-67609D504681}"/>
              </a:ext>
            </a:extLst>
          </p:cNvPr>
          <p:cNvSpPr/>
          <p:nvPr/>
        </p:nvSpPr>
        <p:spPr>
          <a:xfrm>
            <a:off x="8069656" y="5366967"/>
            <a:ext cx="318654" cy="29094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3</a:t>
            </a:r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xmlns="" id="{8CF3E63C-AAF6-4969-A8DC-FEAB2CB59E62}"/>
              </a:ext>
            </a:extLst>
          </p:cNvPr>
          <p:cNvSpPr/>
          <p:nvPr/>
        </p:nvSpPr>
        <p:spPr>
          <a:xfrm>
            <a:off x="5718372" y="5701324"/>
            <a:ext cx="318654" cy="29094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4</a:t>
            </a:r>
            <a:endParaRPr lang="ko-KR" altLang="en-US"/>
          </a:p>
        </p:txBody>
      </p:sp>
      <p:sp>
        <p:nvSpPr>
          <p:cNvPr id="12" name="제목 3">
            <a:extLst>
              <a:ext uri="{FF2B5EF4-FFF2-40B4-BE49-F238E27FC236}">
                <a16:creationId xmlns:a16="http://schemas.microsoft.com/office/drawing/2014/main" xmlns="" id="{FA2627E5-B06A-42F4-AD64-C29DD12A0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075" y="101218"/>
            <a:ext cx="3054925" cy="549464"/>
          </a:xfrm>
        </p:spPr>
        <p:txBody>
          <a:bodyPr>
            <a:normAutofit fontScale="90000"/>
          </a:bodyPr>
          <a:lstStyle/>
          <a:p>
            <a:r>
              <a:rPr lang="ko-KR" altLang="en-US" smtClean="0"/>
              <a:t>헬스장등록 </a:t>
            </a:r>
            <a:r>
              <a:rPr lang="en-US" altLang="ko-KR" smtClean="0"/>
              <a:t>Page</a:t>
            </a:r>
            <a:endParaRPr lang="ko-KR" altLang="en-US"/>
          </a:p>
        </p:txBody>
      </p:sp>
      <p:sp>
        <p:nvSpPr>
          <p:cNvPr id="13" name="텍스트 개체 틀 4">
            <a:extLst>
              <a:ext uri="{FF2B5EF4-FFF2-40B4-BE49-F238E27FC236}">
                <a16:creationId xmlns:a16="http://schemas.microsoft.com/office/drawing/2014/main" xmlns="" id="{75947897-D6CC-493C-9699-2AE93A7506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548549" y="121382"/>
            <a:ext cx="3932237" cy="394855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smtClean="0"/>
              <a:t>사업자 헬스장 등록 페이지 </a:t>
            </a:r>
            <a:r>
              <a:rPr lang="en-US" altLang="ko-KR" smtClean="0"/>
              <a:t>– 4/4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7627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1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C71E5FE6-3E6D-4092-81AA-962DB5284ABF}"/>
              </a:ext>
            </a:extLst>
          </p:cNvPr>
          <p:cNvGrpSpPr/>
          <p:nvPr/>
        </p:nvGrpSpPr>
        <p:grpSpPr>
          <a:xfrm>
            <a:off x="4033767" y="2697911"/>
            <a:ext cx="4124466" cy="1129952"/>
            <a:chOff x="3926627" y="2697911"/>
            <a:chExt cx="4124466" cy="1129952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xmlns="" id="{4600CB46-BD6F-4A6A-8396-16DEAB4ABF4C}"/>
                </a:ext>
              </a:extLst>
            </p:cNvPr>
            <p:cNvGrpSpPr/>
            <p:nvPr/>
          </p:nvGrpSpPr>
          <p:grpSpPr>
            <a:xfrm>
              <a:off x="3926627" y="2697911"/>
              <a:ext cx="1129952" cy="1129952"/>
              <a:chOff x="10576809" y="3515330"/>
              <a:chExt cx="1129952" cy="1129952"/>
            </a:xfrm>
          </p:grpSpPr>
          <p:sp>
            <p:nvSpPr>
              <p:cNvPr id="30" name="타원 29"/>
              <p:cNvSpPr/>
              <p:nvPr/>
            </p:nvSpPr>
            <p:spPr>
              <a:xfrm>
                <a:off x="10576809" y="3515330"/>
                <a:ext cx="1129952" cy="112995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THE정고딕130" panose="02020603020101020101" pitchFamily="18" charset="-127"/>
                  <a:ea typeface="THE정고딕130" panose="02020603020101020101" pitchFamily="18" charset="-127"/>
                </a:endParaRPr>
              </a:p>
            </p:txBody>
          </p:sp>
          <p:grpSp>
            <p:nvGrpSpPr>
              <p:cNvPr id="7" name="Group 4"/>
              <p:cNvGrpSpPr>
                <a:grpSpLocks noChangeAspect="1"/>
              </p:cNvGrpSpPr>
              <p:nvPr/>
            </p:nvGrpSpPr>
            <p:grpSpPr bwMode="auto">
              <a:xfrm>
                <a:off x="10863535" y="3705393"/>
                <a:ext cx="556502" cy="659566"/>
                <a:chOff x="2536" y="613"/>
                <a:chExt cx="2608" cy="3091"/>
              </a:xfrm>
              <a:solidFill>
                <a:srgbClr val="212121"/>
              </a:solidFill>
            </p:grpSpPr>
            <p:sp>
              <p:nvSpPr>
                <p:cNvPr id="10" name="Freeform 5"/>
                <p:cNvSpPr>
                  <a:spLocks/>
                </p:cNvSpPr>
                <p:nvPr/>
              </p:nvSpPr>
              <p:spPr bwMode="auto">
                <a:xfrm>
                  <a:off x="3151" y="613"/>
                  <a:ext cx="1378" cy="1834"/>
                </a:xfrm>
                <a:custGeom>
                  <a:avLst/>
                  <a:gdLst>
                    <a:gd name="T0" fmla="*/ 449 w 4135"/>
                    <a:gd name="T1" fmla="*/ 4088 h 5500"/>
                    <a:gd name="T2" fmla="*/ 567 w 4135"/>
                    <a:gd name="T3" fmla="*/ 4417 h 5500"/>
                    <a:gd name="T4" fmla="*/ 753 w 4135"/>
                    <a:gd name="T5" fmla="*/ 4739 h 5500"/>
                    <a:gd name="T6" fmla="*/ 1004 w 4135"/>
                    <a:gd name="T7" fmla="*/ 5036 h 5500"/>
                    <a:gd name="T8" fmla="*/ 1316 w 4135"/>
                    <a:gd name="T9" fmla="*/ 5279 h 5500"/>
                    <a:gd name="T10" fmla="*/ 1623 w 4135"/>
                    <a:gd name="T11" fmla="*/ 5425 h 5500"/>
                    <a:gd name="T12" fmla="*/ 1898 w 4135"/>
                    <a:gd name="T13" fmla="*/ 5490 h 5500"/>
                    <a:gd name="T14" fmla="*/ 2234 w 4135"/>
                    <a:gd name="T15" fmla="*/ 5490 h 5500"/>
                    <a:gd name="T16" fmla="*/ 2509 w 4135"/>
                    <a:gd name="T17" fmla="*/ 5423 h 5500"/>
                    <a:gd name="T18" fmla="*/ 2811 w 4135"/>
                    <a:gd name="T19" fmla="*/ 5277 h 5500"/>
                    <a:gd name="T20" fmla="*/ 3124 w 4135"/>
                    <a:gd name="T21" fmla="*/ 5033 h 5500"/>
                    <a:gd name="T22" fmla="*/ 3376 w 4135"/>
                    <a:gd name="T23" fmla="*/ 4738 h 5500"/>
                    <a:gd name="T24" fmla="*/ 3565 w 4135"/>
                    <a:gd name="T25" fmla="*/ 4415 h 5500"/>
                    <a:gd name="T26" fmla="*/ 3686 w 4135"/>
                    <a:gd name="T27" fmla="*/ 4088 h 5500"/>
                    <a:gd name="T28" fmla="*/ 3736 w 4135"/>
                    <a:gd name="T29" fmla="*/ 3929 h 5500"/>
                    <a:gd name="T30" fmla="*/ 3854 w 4135"/>
                    <a:gd name="T31" fmla="*/ 3835 h 5500"/>
                    <a:gd name="T32" fmla="*/ 3989 w 4135"/>
                    <a:gd name="T33" fmla="*/ 3560 h 5500"/>
                    <a:gd name="T34" fmla="*/ 4093 w 4135"/>
                    <a:gd name="T35" fmla="*/ 3217 h 5500"/>
                    <a:gd name="T36" fmla="*/ 4119 w 4135"/>
                    <a:gd name="T37" fmla="*/ 2774 h 5500"/>
                    <a:gd name="T38" fmla="*/ 3981 w 4135"/>
                    <a:gd name="T39" fmla="*/ 2627 h 5500"/>
                    <a:gd name="T40" fmla="*/ 3912 w 4135"/>
                    <a:gd name="T41" fmla="*/ 2556 h 5500"/>
                    <a:gd name="T42" fmla="*/ 3982 w 4135"/>
                    <a:gd name="T43" fmla="*/ 2212 h 5500"/>
                    <a:gd name="T44" fmla="*/ 4002 w 4135"/>
                    <a:gd name="T45" fmla="*/ 1498 h 5500"/>
                    <a:gd name="T46" fmla="*/ 3883 w 4135"/>
                    <a:gd name="T47" fmla="*/ 1045 h 5500"/>
                    <a:gd name="T48" fmla="*/ 3697 w 4135"/>
                    <a:gd name="T49" fmla="*/ 798 h 5500"/>
                    <a:gd name="T50" fmla="*/ 3495 w 4135"/>
                    <a:gd name="T51" fmla="*/ 682 h 5500"/>
                    <a:gd name="T52" fmla="*/ 3420 w 4135"/>
                    <a:gd name="T53" fmla="*/ 661 h 5500"/>
                    <a:gd name="T54" fmla="*/ 3207 w 4135"/>
                    <a:gd name="T55" fmla="*/ 407 h 5500"/>
                    <a:gd name="T56" fmla="*/ 2939 w 4135"/>
                    <a:gd name="T57" fmla="*/ 217 h 5500"/>
                    <a:gd name="T58" fmla="*/ 2690 w 4135"/>
                    <a:gd name="T59" fmla="*/ 99 h 5500"/>
                    <a:gd name="T60" fmla="*/ 2317 w 4135"/>
                    <a:gd name="T61" fmla="*/ 10 h 5500"/>
                    <a:gd name="T62" fmla="*/ 1943 w 4135"/>
                    <a:gd name="T63" fmla="*/ 6 h 5500"/>
                    <a:gd name="T64" fmla="*/ 1639 w 4135"/>
                    <a:gd name="T65" fmla="*/ 52 h 5500"/>
                    <a:gd name="T66" fmla="*/ 1371 w 4135"/>
                    <a:gd name="T67" fmla="*/ 151 h 5500"/>
                    <a:gd name="T68" fmla="*/ 1107 w 4135"/>
                    <a:gd name="T69" fmla="*/ 305 h 5500"/>
                    <a:gd name="T70" fmla="*/ 816 w 4135"/>
                    <a:gd name="T71" fmla="*/ 524 h 5500"/>
                    <a:gd name="T72" fmla="*/ 579 w 4135"/>
                    <a:gd name="T73" fmla="*/ 762 h 5500"/>
                    <a:gd name="T74" fmla="*/ 334 w 4135"/>
                    <a:gd name="T75" fmla="*/ 1109 h 5500"/>
                    <a:gd name="T76" fmla="*/ 188 w 4135"/>
                    <a:gd name="T77" fmla="*/ 1466 h 5500"/>
                    <a:gd name="T78" fmla="*/ 141 w 4135"/>
                    <a:gd name="T79" fmla="*/ 1680 h 5500"/>
                    <a:gd name="T80" fmla="*/ 155 w 4135"/>
                    <a:gd name="T81" fmla="*/ 2254 h 5500"/>
                    <a:gd name="T82" fmla="*/ 223 w 4135"/>
                    <a:gd name="T83" fmla="*/ 2559 h 5500"/>
                    <a:gd name="T84" fmla="*/ 154 w 4135"/>
                    <a:gd name="T85" fmla="*/ 2628 h 5500"/>
                    <a:gd name="T86" fmla="*/ 15 w 4135"/>
                    <a:gd name="T87" fmla="*/ 2776 h 5500"/>
                    <a:gd name="T88" fmla="*/ 41 w 4135"/>
                    <a:gd name="T89" fmla="*/ 3220 h 5500"/>
                    <a:gd name="T90" fmla="*/ 145 w 4135"/>
                    <a:gd name="T91" fmla="*/ 3560 h 5500"/>
                    <a:gd name="T92" fmla="*/ 282 w 4135"/>
                    <a:gd name="T93" fmla="*/ 3835 h 5500"/>
                    <a:gd name="T94" fmla="*/ 400 w 4135"/>
                    <a:gd name="T95" fmla="*/ 3929 h 55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4135" h="5500">
                      <a:moveTo>
                        <a:pt x="417" y="3931"/>
                      </a:moveTo>
                      <a:lnTo>
                        <a:pt x="426" y="3983"/>
                      </a:lnTo>
                      <a:lnTo>
                        <a:pt x="449" y="4088"/>
                      </a:lnTo>
                      <a:lnTo>
                        <a:pt x="481" y="4196"/>
                      </a:lnTo>
                      <a:lnTo>
                        <a:pt x="521" y="4306"/>
                      </a:lnTo>
                      <a:lnTo>
                        <a:pt x="567" y="4417"/>
                      </a:lnTo>
                      <a:lnTo>
                        <a:pt x="622" y="4526"/>
                      </a:lnTo>
                      <a:lnTo>
                        <a:pt x="684" y="4634"/>
                      </a:lnTo>
                      <a:lnTo>
                        <a:pt x="753" y="4739"/>
                      </a:lnTo>
                      <a:lnTo>
                        <a:pt x="829" y="4843"/>
                      </a:lnTo>
                      <a:lnTo>
                        <a:pt x="913" y="4941"/>
                      </a:lnTo>
                      <a:lnTo>
                        <a:pt x="1004" y="5036"/>
                      </a:lnTo>
                      <a:lnTo>
                        <a:pt x="1102" y="5124"/>
                      </a:lnTo>
                      <a:lnTo>
                        <a:pt x="1205" y="5205"/>
                      </a:lnTo>
                      <a:lnTo>
                        <a:pt x="1316" y="5279"/>
                      </a:lnTo>
                      <a:lnTo>
                        <a:pt x="1434" y="5344"/>
                      </a:lnTo>
                      <a:lnTo>
                        <a:pt x="1558" y="5400"/>
                      </a:lnTo>
                      <a:lnTo>
                        <a:pt x="1623" y="5425"/>
                      </a:lnTo>
                      <a:lnTo>
                        <a:pt x="1678" y="5442"/>
                      </a:lnTo>
                      <a:lnTo>
                        <a:pt x="1787" y="5471"/>
                      </a:lnTo>
                      <a:lnTo>
                        <a:pt x="1898" y="5490"/>
                      </a:lnTo>
                      <a:lnTo>
                        <a:pt x="2010" y="5500"/>
                      </a:lnTo>
                      <a:lnTo>
                        <a:pt x="2123" y="5500"/>
                      </a:lnTo>
                      <a:lnTo>
                        <a:pt x="2234" y="5490"/>
                      </a:lnTo>
                      <a:lnTo>
                        <a:pt x="2346" y="5471"/>
                      </a:lnTo>
                      <a:lnTo>
                        <a:pt x="2455" y="5442"/>
                      </a:lnTo>
                      <a:lnTo>
                        <a:pt x="2509" y="5423"/>
                      </a:lnTo>
                      <a:lnTo>
                        <a:pt x="2572" y="5399"/>
                      </a:lnTo>
                      <a:lnTo>
                        <a:pt x="2695" y="5343"/>
                      </a:lnTo>
                      <a:lnTo>
                        <a:pt x="2811" y="5277"/>
                      </a:lnTo>
                      <a:lnTo>
                        <a:pt x="2922" y="5203"/>
                      </a:lnTo>
                      <a:lnTo>
                        <a:pt x="3026" y="5121"/>
                      </a:lnTo>
                      <a:lnTo>
                        <a:pt x="3124" y="5033"/>
                      </a:lnTo>
                      <a:lnTo>
                        <a:pt x="3215" y="4940"/>
                      </a:lnTo>
                      <a:lnTo>
                        <a:pt x="3300" y="4840"/>
                      </a:lnTo>
                      <a:lnTo>
                        <a:pt x="3376" y="4738"/>
                      </a:lnTo>
                      <a:lnTo>
                        <a:pt x="3446" y="4631"/>
                      </a:lnTo>
                      <a:lnTo>
                        <a:pt x="3510" y="4525"/>
                      </a:lnTo>
                      <a:lnTo>
                        <a:pt x="3565" y="4415"/>
                      </a:lnTo>
                      <a:lnTo>
                        <a:pt x="3613" y="4306"/>
                      </a:lnTo>
                      <a:lnTo>
                        <a:pt x="3652" y="4196"/>
                      </a:lnTo>
                      <a:lnTo>
                        <a:pt x="3686" y="4088"/>
                      </a:lnTo>
                      <a:lnTo>
                        <a:pt x="3710" y="3983"/>
                      </a:lnTo>
                      <a:lnTo>
                        <a:pt x="3719" y="3931"/>
                      </a:lnTo>
                      <a:lnTo>
                        <a:pt x="3736" y="3929"/>
                      </a:lnTo>
                      <a:lnTo>
                        <a:pt x="3773" y="3913"/>
                      </a:lnTo>
                      <a:lnTo>
                        <a:pt x="3812" y="3882"/>
                      </a:lnTo>
                      <a:lnTo>
                        <a:pt x="3854" y="3835"/>
                      </a:lnTo>
                      <a:lnTo>
                        <a:pt x="3899" y="3766"/>
                      </a:lnTo>
                      <a:lnTo>
                        <a:pt x="3943" y="3675"/>
                      </a:lnTo>
                      <a:lnTo>
                        <a:pt x="3989" y="3560"/>
                      </a:lnTo>
                      <a:lnTo>
                        <a:pt x="4038" y="3416"/>
                      </a:lnTo>
                      <a:lnTo>
                        <a:pt x="4063" y="3332"/>
                      </a:lnTo>
                      <a:lnTo>
                        <a:pt x="4093" y="3217"/>
                      </a:lnTo>
                      <a:lnTo>
                        <a:pt x="4128" y="3028"/>
                      </a:lnTo>
                      <a:lnTo>
                        <a:pt x="4135" y="2883"/>
                      </a:lnTo>
                      <a:lnTo>
                        <a:pt x="4119" y="2774"/>
                      </a:lnTo>
                      <a:lnTo>
                        <a:pt x="4084" y="2699"/>
                      </a:lnTo>
                      <a:lnTo>
                        <a:pt x="4037" y="2651"/>
                      </a:lnTo>
                      <a:lnTo>
                        <a:pt x="3981" y="2627"/>
                      </a:lnTo>
                      <a:lnTo>
                        <a:pt x="3920" y="2619"/>
                      </a:lnTo>
                      <a:lnTo>
                        <a:pt x="3890" y="2621"/>
                      </a:lnTo>
                      <a:lnTo>
                        <a:pt x="3912" y="2556"/>
                      </a:lnTo>
                      <a:lnTo>
                        <a:pt x="3946" y="2426"/>
                      </a:lnTo>
                      <a:lnTo>
                        <a:pt x="3959" y="2362"/>
                      </a:lnTo>
                      <a:lnTo>
                        <a:pt x="3982" y="2212"/>
                      </a:lnTo>
                      <a:lnTo>
                        <a:pt x="4010" y="1941"/>
                      </a:lnTo>
                      <a:lnTo>
                        <a:pt x="4015" y="1704"/>
                      </a:lnTo>
                      <a:lnTo>
                        <a:pt x="4002" y="1498"/>
                      </a:lnTo>
                      <a:lnTo>
                        <a:pt x="3975" y="1320"/>
                      </a:lnTo>
                      <a:lnTo>
                        <a:pt x="3935" y="1171"/>
                      </a:lnTo>
                      <a:lnTo>
                        <a:pt x="3883" y="1045"/>
                      </a:lnTo>
                      <a:lnTo>
                        <a:pt x="3825" y="943"/>
                      </a:lnTo>
                      <a:lnTo>
                        <a:pt x="3762" y="861"/>
                      </a:lnTo>
                      <a:lnTo>
                        <a:pt x="3697" y="798"/>
                      </a:lnTo>
                      <a:lnTo>
                        <a:pt x="3634" y="750"/>
                      </a:lnTo>
                      <a:lnTo>
                        <a:pt x="3575" y="716"/>
                      </a:lnTo>
                      <a:lnTo>
                        <a:pt x="3495" y="682"/>
                      </a:lnTo>
                      <a:lnTo>
                        <a:pt x="3431" y="670"/>
                      </a:lnTo>
                      <a:lnTo>
                        <a:pt x="3425" y="668"/>
                      </a:lnTo>
                      <a:lnTo>
                        <a:pt x="3420" y="661"/>
                      </a:lnTo>
                      <a:lnTo>
                        <a:pt x="3366" y="579"/>
                      </a:lnTo>
                      <a:lnTo>
                        <a:pt x="3284" y="482"/>
                      </a:lnTo>
                      <a:lnTo>
                        <a:pt x="3207" y="407"/>
                      </a:lnTo>
                      <a:lnTo>
                        <a:pt x="3115" y="331"/>
                      </a:lnTo>
                      <a:lnTo>
                        <a:pt x="3003" y="255"/>
                      </a:lnTo>
                      <a:lnTo>
                        <a:pt x="2939" y="217"/>
                      </a:lnTo>
                      <a:lnTo>
                        <a:pt x="2893" y="191"/>
                      </a:lnTo>
                      <a:lnTo>
                        <a:pt x="2797" y="142"/>
                      </a:lnTo>
                      <a:lnTo>
                        <a:pt x="2690" y="99"/>
                      </a:lnTo>
                      <a:lnTo>
                        <a:pt x="2575" y="62"/>
                      </a:lnTo>
                      <a:lnTo>
                        <a:pt x="2451" y="32"/>
                      </a:lnTo>
                      <a:lnTo>
                        <a:pt x="2317" y="10"/>
                      </a:lnTo>
                      <a:lnTo>
                        <a:pt x="2175" y="0"/>
                      </a:lnTo>
                      <a:lnTo>
                        <a:pt x="2022" y="0"/>
                      </a:lnTo>
                      <a:lnTo>
                        <a:pt x="1943" y="6"/>
                      </a:lnTo>
                      <a:lnTo>
                        <a:pt x="1889" y="8"/>
                      </a:lnTo>
                      <a:lnTo>
                        <a:pt x="1787" y="21"/>
                      </a:lnTo>
                      <a:lnTo>
                        <a:pt x="1639" y="52"/>
                      </a:lnTo>
                      <a:lnTo>
                        <a:pt x="1545" y="80"/>
                      </a:lnTo>
                      <a:lnTo>
                        <a:pt x="1485" y="102"/>
                      </a:lnTo>
                      <a:lnTo>
                        <a:pt x="1371" y="151"/>
                      </a:lnTo>
                      <a:lnTo>
                        <a:pt x="1261" y="207"/>
                      </a:lnTo>
                      <a:lnTo>
                        <a:pt x="1156" y="272"/>
                      </a:lnTo>
                      <a:lnTo>
                        <a:pt x="1107" y="305"/>
                      </a:lnTo>
                      <a:lnTo>
                        <a:pt x="1047" y="344"/>
                      </a:lnTo>
                      <a:lnTo>
                        <a:pt x="929" y="430"/>
                      </a:lnTo>
                      <a:lnTo>
                        <a:pt x="816" y="524"/>
                      </a:lnTo>
                      <a:lnTo>
                        <a:pt x="708" y="625"/>
                      </a:lnTo>
                      <a:lnTo>
                        <a:pt x="658" y="678"/>
                      </a:lnTo>
                      <a:lnTo>
                        <a:pt x="579" y="762"/>
                      </a:lnTo>
                      <a:lnTo>
                        <a:pt x="466" y="901"/>
                      </a:lnTo>
                      <a:lnTo>
                        <a:pt x="397" y="1002"/>
                      </a:lnTo>
                      <a:lnTo>
                        <a:pt x="334" y="1109"/>
                      </a:lnTo>
                      <a:lnTo>
                        <a:pt x="278" y="1221"/>
                      </a:lnTo>
                      <a:lnTo>
                        <a:pt x="229" y="1341"/>
                      </a:lnTo>
                      <a:lnTo>
                        <a:pt x="188" y="1466"/>
                      </a:lnTo>
                      <a:lnTo>
                        <a:pt x="171" y="1531"/>
                      </a:lnTo>
                      <a:lnTo>
                        <a:pt x="160" y="1580"/>
                      </a:lnTo>
                      <a:lnTo>
                        <a:pt x="141" y="1680"/>
                      </a:lnTo>
                      <a:lnTo>
                        <a:pt x="126" y="1832"/>
                      </a:lnTo>
                      <a:lnTo>
                        <a:pt x="129" y="2039"/>
                      </a:lnTo>
                      <a:lnTo>
                        <a:pt x="155" y="2254"/>
                      </a:lnTo>
                      <a:lnTo>
                        <a:pt x="175" y="2365"/>
                      </a:lnTo>
                      <a:lnTo>
                        <a:pt x="188" y="2429"/>
                      </a:lnTo>
                      <a:lnTo>
                        <a:pt x="223" y="2559"/>
                      </a:lnTo>
                      <a:lnTo>
                        <a:pt x="245" y="2624"/>
                      </a:lnTo>
                      <a:lnTo>
                        <a:pt x="214" y="2621"/>
                      </a:lnTo>
                      <a:lnTo>
                        <a:pt x="154" y="2628"/>
                      </a:lnTo>
                      <a:lnTo>
                        <a:pt x="96" y="2653"/>
                      </a:lnTo>
                      <a:lnTo>
                        <a:pt x="49" y="2700"/>
                      </a:lnTo>
                      <a:lnTo>
                        <a:pt x="15" y="2776"/>
                      </a:lnTo>
                      <a:lnTo>
                        <a:pt x="0" y="2884"/>
                      </a:lnTo>
                      <a:lnTo>
                        <a:pt x="7" y="3030"/>
                      </a:lnTo>
                      <a:lnTo>
                        <a:pt x="41" y="3220"/>
                      </a:lnTo>
                      <a:lnTo>
                        <a:pt x="72" y="3334"/>
                      </a:lnTo>
                      <a:lnTo>
                        <a:pt x="96" y="3417"/>
                      </a:lnTo>
                      <a:lnTo>
                        <a:pt x="145" y="3560"/>
                      </a:lnTo>
                      <a:lnTo>
                        <a:pt x="193" y="3677"/>
                      </a:lnTo>
                      <a:lnTo>
                        <a:pt x="237" y="3766"/>
                      </a:lnTo>
                      <a:lnTo>
                        <a:pt x="282" y="3835"/>
                      </a:lnTo>
                      <a:lnTo>
                        <a:pt x="322" y="3882"/>
                      </a:lnTo>
                      <a:lnTo>
                        <a:pt x="363" y="3913"/>
                      </a:lnTo>
                      <a:lnTo>
                        <a:pt x="400" y="3929"/>
                      </a:lnTo>
                      <a:lnTo>
                        <a:pt x="417" y="3931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latin typeface="THE정고딕130" panose="02020603020101020101" pitchFamily="18" charset="-127"/>
                    <a:ea typeface="THE정고딕130" panose="02020603020101020101" pitchFamily="18" charset="-127"/>
                  </a:endParaRPr>
                </a:p>
              </p:txBody>
            </p:sp>
            <p:sp>
              <p:nvSpPr>
                <p:cNvPr id="11" name="Freeform 6"/>
                <p:cNvSpPr>
                  <a:spLocks/>
                </p:cNvSpPr>
                <p:nvPr/>
              </p:nvSpPr>
              <p:spPr bwMode="auto">
                <a:xfrm>
                  <a:off x="2536" y="2370"/>
                  <a:ext cx="2608" cy="1334"/>
                </a:xfrm>
                <a:custGeom>
                  <a:avLst/>
                  <a:gdLst>
                    <a:gd name="T0" fmla="*/ 6989 w 7824"/>
                    <a:gd name="T1" fmla="*/ 787 h 4004"/>
                    <a:gd name="T2" fmla="*/ 6551 w 7824"/>
                    <a:gd name="T3" fmla="*/ 644 h 4004"/>
                    <a:gd name="T4" fmla="*/ 5947 w 7824"/>
                    <a:gd name="T5" fmla="*/ 378 h 4004"/>
                    <a:gd name="T6" fmla="*/ 5514 w 7824"/>
                    <a:gd name="T7" fmla="*/ 137 h 4004"/>
                    <a:gd name="T8" fmla="*/ 5302 w 7824"/>
                    <a:gd name="T9" fmla="*/ 0 h 4004"/>
                    <a:gd name="T10" fmla="*/ 4562 w 7824"/>
                    <a:gd name="T11" fmla="*/ 2339 h 4004"/>
                    <a:gd name="T12" fmla="*/ 4458 w 7824"/>
                    <a:gd name="T13" fmla="*/ 2649 h 4004"/>
                    <a:gd name="T14" fmla="*/ 4202 w 7824"/>
                    <a:gd name="T15" fmla="*/ 1613 h 4004"/>
                    <a:gd name="T16" fmla="*/ 4389 w 7824"/>
                    <a:gd name="T17" fmla="*/ 1268 h 4004"/>
                    <a:gd name="T18" fmla="*/ 4449 w 7824"/>
                    <a:gd name="T19" fmla="*/ 1011 h 4004"/>
                    <a:gd name="T20" fmla="*/ 4415 w 7824"/>
                    <a:gd name="T21" fmla="*/ 831 h 4004"/>
                    <a:gd name="T22" fmla="*/ 4315 w 7824"/>
                    <a:gd name="T23" fmla="*/ 713 h 4004"/>
                    <a:gd name="T24" fmla="*/ 4184 w 7824"/>
                    <a:gd name="T25" fmla="*/ 646 h 4004"/>
                    <a:gd name="T26" fmla="*/ 4020 w 7824"/>
                    <a:gd name="T27" fmla="*/ 610 h 4004"/>
                    <a:gd name="T28" fmla="*/ 3913 w 7824"/>
                    <a:gd name="T29" fmla="*/ 605 h 4004"/>
                    <a:gd name="T30" fmla="*/ 3805 w 7824"/>
                    <a:gd name="T31" fmla="*/ 610 h 4004"/>
                    <a:gd name="T32" fmla="*/ 3643 w 7824"/>
                    <a:gd name="T33" fmla="*/ 646 h 4004"/>
                    <a:gd name="T34" fmla="*/ 3510 w 7824"/>
                    <a:gd name="T35" fmla="*/ 713 h 4004"/>
                    <a:gd name="T36" fmla="*/ 3411 w 7824"/>
                    <a:gd name="T37" fmla="*/ 831 h 4004"/>
                    <a:gd name="T38" fmla="*/ 3376 w 7824"/>
                    <a:gd name="T39" fmla="*/ 1011 h 4004"/>
                    <a:gd name="T40" fmla="*/ 3437 w 7824"/>
                    <a:gd name="T41" fmla="*/ 1268 h 4004"/>
                    <a:gd name="T42" fmla="*/ 3624 w 7824"/>
                    <a:gd name="T43" fmla="*/ 1613 h 4004"/>
                    <a:gd name="T44" fmla="*/ 3368 w 7824"/>
                    <a:gd name="T45" fmla="*/ 2649 h 4004"/>
                    <a:gd name="T46" fmla="*/ 3264 w 7824"/>
                    <a:gd name="T47" fmla="*/ 2339 h 4004"/>
                    <a:gd name="T48" fmla="*/ 2522 w 7824"/>
                    <a:gd name="T49" fmla="*/ 0 h 4004"/>
                    <a:gd name="T50" fmla="*/ 2310 w 7824"/>
                    <a:gd name="T51" fmla="*/ 137 h 4004"/>
                    <a:gd name="T52" fmla="*/ 1877 w 7824"/>
                    <a:gd name="T53" fmla="*/ 378 h 4004"/>
                    <a:gd name="T54" fmla="*/ 1273 w 7824"/>
                    <a:gd name="T55" fmla="*/ 644 h 4004"/>
                    <a:gd name="T56" fmla="*/ 835 w 7824"/>
                    <a:gd name="T57" fmla="*/ 787 h 4004"/>
                    <a:gd name="T58" fmla="*/ 677 w 7824"/>
                    <a:gd name="T59" fmla="*/ 830 h 4004"/>
                    <a:gd name="T60" fmla="*/ 449 w 7824"/>
                    <a:gd name="T61" fmla="*/ 942 h 4004"/>
                    <a:gd name="T62" fmla="*/ 278 w 7824"/>
                    <a:gd name="T63" fmla="*/ 1099 h 4004"/>
                    <a:gd name="T64" fmla="*/ 154 w 7824"/>
                    <a:gd name="T65" fmla="*/ 1291 h 4004"/>
                    <a:gd name="T66" fmla="*/ 73 w 7824"/>
                    <a:gd name="T67" fmla="*/ 1502 h 4004"/>
                    <a:gd name="T68" fmla="*/ 16 w 7824"/>
                    <a:gd name="T69" fmla="*/ 1776 h 4004"/>
                    <a:gd name="T70" fmla="*/ 1 w 7824"/>
                    <a:gd name="T71" fmla="*/ 2176 h 4004"/>
                    <a:gd name="T72" fmla="*/ 12 w 7824"/>
                    <a:gd name="T73" fmla="*/ 2329 h 4004"/>
                    <a:gd name="T74" fmla="*/ 75 w 7824"/>
                    <a:gd name="T75" fmla="*/ 2971 h 4004"/>
                    <a:gd name="T76" fmla="*/ 135 w 7824"/>
                    <a:gd name="T77" fmla="*/ 3104 h 4004"/>
                    <a:gd name="T78" fmla="*/ 766 w 7824"/>
                    <a:gd name="T79" fmla="*/ 3409 h 4004"/>
                    <a:gd name="T80" fmla="*/ 1230 w 7824"/>
                    <a:gd name="T81" fmla="*/ 3582 h 4004"/>
                    <a:gd name="T82" fmla="*/ 1805 w 7824"/>
                    <a:gd name="T83" fmla="*/ 3749 h 4004"/>
                    <a:gd name="T84" fmla="*/ 2485 w 7824"/>
                    <a:gd name="T85" fmla="*/ 3890 h 4004"/>
                    <a:gd name="T86" fmla="*/ 3265 w 7824"/>
                    <a:gd name="T87" fmla="*/ 3981 h 4004"/>
                    <a:gd name="T88" fmla="*/ 3913 w 7824"/>
                    <a:gd name="T89" fmla="*/ 4004 h 4004"/>
                    <a:gd name="T90" fmla="*/ 4562 w 7824"/>
                    <a:gd name="T91" fmla="*/ 3982 h 4004"/>
                    <a:gd name="T92" fmla="*/ 5341 w 7824"/>
                    <a:gd name="T93" fmla="*/ 3890 h 4004"/>
                    <a:gd name="T94" fmla="*/ 6021 w 7824"/>
                    <a:gd name="T95" fmla="*/ 3750 h 4004"/>
                    <a:gd name="T96" fmla="*/ 6595 w 7824"/>
                    <a:gd name="T97" fmla="*/ 3583 h 4004"/>
                    <a:gd name="T98" fmla="*/ 7059 w 7824"/>
                    <a:gd name="T99" fmla="*/ 3411 h 4004"/>
                    <a:gd name="T100" fmla="*/ 7690 w 7824"/>
                    <a:gd name="T101" fmla="*/ 3104 h 4004"/>
                    <a:gd name="T102" fmla="*/ 7751 w 7824"/>
                    <a:gd name="T103" fmla="*/ 2971 h 4004"/>
                    <a:gd name="T104" fmla="*/ 7814 w 7824"/>
                    <a:gd name="T105" fmla="*/ 2329 h 4004"/>
                    <a:gd name="T106" fmla="*/ 7824 w 7824"/>
                    <a:gd name="T107" fmla="*/ 2176 h 4004"/>
                    <a:gd name="T108" fmla="*/ 7808 w 7824"/>
                    <a:gd name="T109" fmla="*/ 1776 h 4004"/>
                    <a:gd name="T110" fmla="*/ 7752 w 7824"/>
                    <a:gd name="T111" fmla="*/ 1502 h 4004"/>
                    <a:gd name="T112" fmla="*/ 7670 w 7824"/>
                    <a:gd name="T113" fmla="*/ 1291 h 4004"/>
                    <a:gd name="T114" fmla="*/ 7546 w 7824"/>
                    <a:gd name="T115" fmla="*/ 1099 h 4004"/>
                    <a:gd name="T116" fmla="*/ 7375 w 7824"/>
                    <a:gd name="T117" fmla="*/ 942 h 4004"/>
                    <a:gd name="T118" fmla="*/ 7147 w 7824"/>
                    <a:gd name="T119" fmla="*/ 830 h 40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7824" h="4004">
                      <a:moveTo>
                        <a:pt x="7079" y="811"/>
                      </a:moveTo>
                      <a:lnTo>
                        <a:pt x="6989" y="787"/>
                      </a:lnTo>
                      <a:lnTo>
                        <a:pt x="6809" y="733"/>
                      </a:lnTo>
                      <a:lnTo>
                        <a:pt x="6551" y="644"/>
                      </a:lnTo>
                      <a:lnTo>
                        <a:pt x="6231" y="512"/>
                      </a:lnTo>
                      <a:lnTo>
                        <a:pt x="5947" y="378"/>
                      </a:lnTo>
                      <a:lnTo>
                        <a:pt x="5705" y="248"/>
                      </a:lnTo>
                      <a:lnTo>
                        <a:pt x="5514" y="137"/>
                      </a:lnTo>
                      <a:lnTo>
                        <a:pt x="5326" y="18"/>
                      </a:lnTo>
                      <a:lnTo>
                        <a:pt x="5302" y="0"/>
                      </a:lnTo>
                      <a:lnTo>
                        <a:pt x="4680" y="1969"/>
                      </a:lnTo>
                      <a:lnTo>
                        <a:pt x="4562" y="2339"/>
                      </a:lnTo>
                      <a:lnTo>
                        <a:pt x="4560" y="2333"/>
                      </a:lnTo>
                      <a:lnTo>
                        <a:pt x="4458" y="2649"/>
                      </a:lnTo>
                      <a:lnTo>
                        <a:pt x="4129" y="1717"/>
                      </a:lnTo>
                      <a:lnTo>
                        <a:pt x="4202" y="1613"/>
                      </a:lnTo>
                      <a:lnTo>
                        <a:pt x="4314" y="1429"/>
                      </a:lnTo>
                      <a:lnTo>
                        <a:pt x="4389" y="1268"/>
                      </a:lnTo>
                      <a:lnTo>
                        <a:pt x="4433" y="1129"/>
                      </a:lnTo>
                      <a:lnTo>
                        <a:pt x="4449" y="1011"/>
                      </a:lnTo>
                      <a:lnTo>
                        <a:pt x="4442" y="912"/>
                      </a:lnTo>
                      <a:lnTo>
                        <a:pt x="4415" y="831"/>
                      </a:lnTo>
                      <a:lnTo>
                        <a:pt x="4371" y="765"/>
                      </a:lnTo>
                      <a:lnTo>
                        <a:pt x="4315" y="713"/>
                      </a:lnTo>
                      <a:lnTo>
                        <a:pt x="4252" y="674"/>
                      </a:lnTo>
                      <a:lnTo>
                        <a:pt x="4184" y="646"/>
                      </a:lnTo>
                      <a:lnTo>
                        <a:pt x="4115" y="627"/>
                      </a:lnTo>
                      <a:lnTo>
                        <a:pt x="4020" y="610"/>
                      </a:lnTo>
                      <a:lnTo>
                        <a:pt x="3931" y="605"/>
                      </a:lnTo>
                      <a:lnTo>
                        <a:pt x="3913" y="605"/>
                      </a:lnTo>
                      <a:lnTo>
                        <a:pt x="3896" y="605"/>
                      </a:lnTo>
                      <a:lnTo>
                        <a:pt x="3805" y="610"/>
                      </a:lnTo>
                      <a:lnTo>
                        <a:pt x="3710" y="627"/>
                      </a:lnTo>
                      <a:lnTo>
                        <a:pt x="3643" y="646"/>
                      </a:lnTo>
                      <a:lnTo>
                        <a:pt x="3574" y="674"/>
                      </a:lnTo>
                      <a:lnTo>
                        <a:pt x="3510" y="713"/>
                      </a:lnTo>
                      <a:lnTo>
                        <a:pt x="3455" y="765"/>
                      </a:lnTo>
                      <a:lnTo>
                        <a:pt x="3411" y="831"/>
                      </a:lnTo>
                      <a:lnTo>
                        <a:pt x="3383" y="912"/>
                      </a:lnTo>
                      <a:lnTo>
                        <a:pt x="3376" y="1011"/>
                      </a:lnTo>
                      <a:lnTo>
                        <a:pt x="3392" y="1129"/>
                      </a:lnTo>
                      <a:lnTo>
                        <a:pt x="3437" y="1268"/>
                      </a:lnTo>
                      <a:lnTo>
                        <a:pt x="3512" y="1429"/>
                      </a:lnTo>
                      <a:lnTo>
                        <a:pt x="3624" y="1613"/>
                      </a:lnTo>
                      <a:lnTo>
                        <a:pt x="3696" y="1717"/>
                      </a:lnTo>
                      <a:lnTo>
                        <a:pt x="3368" y="2649"/>
                      </a:lnTo>
                      <a:lnTo>
                        <a:pt x="3265" y="2333"/>
                      </a:lnTo>
                      <a:lnTo>
                        <a:pt x="3264" y="2339"/>
                      </a:lnTo>
                      <a:lnTo>
                        <a:pt x="3147" y="1969"/>
                      </a:lnTo>
                      <a:lnTo>
                        <a:pt x="2522" y="0"/>
                      </a:lnTo>
                      <a:lnTo>
                        <a:pt x="2498" y="18"/>
                      </a:lnTo>
                      <a:lnTo>
                        <a:pt x="2310" y="137"/>
                      </a:lnTo>
                      <a:lnTo>
                        <a:pt x="2119" y="248"/>
                      </a:lnTo>
                      <a:lnTo>
                        <a:pt x="1877" y="378"/>
                      </a:lnTo>
                      <a:lnTo>
                        <a:pt x="1593" y="512"/>
                      </a:lnTo>
                      <a:lnTo>
                        <a:pt x="1273" y="644"/>
                      </a:lnTo>
                      <a:lnTo>
                        <a:pt x="1015" y="733"/>
                      </a:lnTo>
                      <a:lnTo>
                        <a:pt x="835" y="787"/>
                      </a:lnTo>
                      <a:lnTo>
                        <a:pt x="745" y="811"/>
                      </a:lnTo>
                      <a:lnTo>
                        <a:pt x="677" y="830"/>
                      </a:lnTo>
                      <a:lnTo>
                        <a:pt x="556" y="879"/>
                      </a:lnTo>
                      <a:lnTo>
                        <a:pt x="449" y="942"/>
                      </a:lnTo>
                      <a:lnTo>
                        <a:pt x="357" y="1016"/>
                      </a:lnTo>
                      <a:lnTo>
                        <a:pt x="278" y="1099"/>
                      </a:lnTo>
                      <a:lnTo>
                        <a:pt x="210" y="1191"/>
                      </a:lnTo>
                      <a:lnTo>
                        <a:pt x="154" y="1291"/>
                      </a:lnTo>
                      <a:lnTo>
                        <a:pt x="109" y="1394"/>
                      </a:lnTo>
                      <a:lnTo>
                        <a:pt x="73" y="1502"/>
                      </a:lnTo>
                      <a:lnTo>
                        <a:pt x="45" y="1612"/>
                      </a:lnTo>
                      <a:lnTo>
                        <a:pt x="16" y="1776"/>
                      </a:lnTo>
                      <a:lnTo>
                        <a:pt x="0" y="1986"/>
                      </a:lnTo>
                      <a:lnTo>
                        <a:pt x="1" y="2176"/>
                      </a:lnTo>
                      <a:lnTo>
                        <a:pt x="7" y="2258"/>
                      </a:lnTo>
                      <a:lnTo>
                        <a:pt x="12" y="2329"/>
                      </a:lnTo>
                      <a:lnTo>
                        <a:pt x="46" y="2706"/>
                      </a:lnTo>
                      <a:lnTo>
                        <a:pt x="75" y="2971"/>
                      </a:lnTo>
                      <a:lnTo>
                        <a:pt x="91" y="3075"/>
                      </a:lnTo>
                      <a:lnTo>
                        <a:pt x="135" y="3104"/>
                      </a:lnTo>
                      <a:lnTo>
                        <a:pt x="491" y="3288"/>
                      </a:lnTo>
                      <a:lnTo>
                        <a:pt x="766" y="3409"/>
                      </a:lnTo>
                      <a:lnTo>
                        <a:pt x="984" y="3496"/>
                      </a:lnTo>
                      <a:lnTo>
                        <a:pt x="1230" y="3582"/>
                      </a:lnTo>
                      <a:lnTo>
                        <a:pt x="1504" y="3668"/>
                      </a:lnTo>
                      <a:lnTo>
                        <a:pt x="1805" y="3749"/>
                      </a:lnTo>
                      <a:lnTo>
                        <a:pt x="2132" y="3824"/>
                      </a:lnTo>
                      <a:lnTo>
                        <a:pt x="2485" y="3890"/>
                      </a:lnTo>
                      <a:lnTo>
                        <a:pt x="2862" y="3943"/>
                      </a:lnTo>
                      <a:lnTo>
                        <a:pt x="3265" y="3981"/>
                      </a:lnTo>
                      <a:lnTo>
                        <a:pt x="3690" y="4003"/>
                      </a:lnTo>
                      <a:lnTo>
                        <a:pt x="3913" y="4004"/>
                      </a:lnTo>
                      <a:lnTo>
                        <a:pt x="4135" y="4003"/>
                      </a:lnTo>
                      <a:lnTo>
                        <a:pt x="4562" y="3982"/>
                      </a:lnTo>
                      <a:lnTo>
                        <a:pt x="4963" y="3943"/>
                      </a:lnTo>
                      <a:lnTo>
                        <a:pt x="5341" y="3890"/>
                      </a:lnTo>
                      <a:lnTo>
                        <a:pt x="5694" y="3825"/>
                      </a:lnTo>
                      <a:lnTo>
                        <a:pt x="6021" y="3750"/>
                      </a:lnTo>
                      <a:lnTo>
                        <a:pt x="6322" y="3668"/>
                      </a:lnTo>
                      <a:lnTo>
                        <a:pt x="6595" y="3583"/>
                      </a:lnTo>
                      <a:lnTo>
                        <a:pt x="6842" y="3496"/>
                      </a:lnTo>
                      <a:lnTo>
                        <a:pt x="7059" y="3411"/>
                      </a:lnTo>
                      <a:lnTo>
                        <a:pt x="7336" y="3288"/>
                      </a:lnTo>
                      <a:lnTo>
                        <a:pt x="7690" y="3104"/>
                      </a:lnTo>
                      <a:lnTo>
                        <a:pt x="7735" y="3075"/>
                      </a:lnTo>
                      <a:lnTo>
                        <a:pt x="7751" y="2971"/>
                      </a:lnTo>
                      <a:lnTo>
                        <a:pt x="7781" y="2706"/>
                      </a:lnTo>
                      <a:lnTo>
                        <a:pt x="7814" y="2329"/>
                      </a:lnTo>
                      <a:lnTo>
                        <a:pt x="7820" y="2258"/>
                      </a:lnTo>
                      <a:lnTo>
                        <a:pt x="7824" y="2176"/>
                      </a:lnTo>
                      <a:lnTo>
                        <a:pt x="7824" y="1986"/>
                      </a:lnTo>
                      <a:lnTo>
                        <a:pt x="7808" y="1776"/>
                      </a:lnTo>
                      <a:lnTo>
                        <a:pt x="7779" y="1612"/>
                      </a:lnTo>
                      <a:lnTo>
                        <a:pt x="7752" y="1502"/>
                      </a:lnTo>
                      <a:lnTo>
                        <a:pt x="7715" y="1394"/>
                      </a:lnTo>
                      <a:lnTo>
                        <a:pt x="7670" y="1291"/>
                      </a:lnTo>
                      <a:lnTo>
                        <a:pt x="7614" y="1191"/>
                      </a:lnTo>
                      <a:lnTo>
                        <a:pt x="7546" y="1099"/>
                      </a:lnTo>
                      <a:lnTo>
                        <a:pt x="7467" y="1016"/>
                      </a:lnTo>
                      <a:lnTo>
                        <a:pt x="7375" y="942"/>
                      </a:lnTo>
                      <a:lnTo>
                        <a:pt x="7268" y="879"/>
                      </a:lnTo>
                      <a:lnTo>
                        <a:pt x="7147" y="830"/>
                      </a:lnTo>
                      <a:lnTo>
                        <a:pt x="7079" y="811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latin typeface="THE정고딕130" panose="02020603020101020101" pitchFamily="18" charset="-127"/>
                    <a:ea typeface="THE정고딕130" panose="02020603020101020101" pitchFamily="18" charset="-127"/>
                  </a:endParaRPr>
                </a:p>
              </p:txBody>
            </p:sp>
          </p:grp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xmlns="" id="{BCB0E9E3-FAB5-4E31-83EE-08A0FE55BB4A}"/>
                </a:ext>
              </a:extLst>
            </p:cNvPr>
            <p:cNvSpPr txBox="1"/>
            <p:nvPr/>
          </p:nvSpPr>
          <p:spPr>
            <a:xfrm>
              <a:off x="5187809" y="3001277"/>
              <a:ext cx="286328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>
                  <a:solidFill>
                    <a:schemeClr val="bg1"/>
                  </a:solidFill>
                  <a:latin typeface="+mj-ea"/>
                  <a:ea typeface="+mj-ea"/>
                </a:rPr>
                <a:t>사용자 화면 설계</a:t>
              </a:r>
              <a:endParaRPr lang="en-US" altLang="ko-KR" sz="280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31497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078" y="1815738"/>
            <a:ext cx="8353063" cy="41765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xmlns="" id="{46C7ABE6-29E1-426A-A783-55A1B03A95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8094531"/>
              </p:ext>
            </p:extLst>
          </p:nvPr>
        </p:nvGraphicFramePr>
        <p:xfrm>
          <a:off x="8748250" y="1790425"/>
          <a:ext cx="3138949" cy="4264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3700">
                  <a:extLst>
                    <a:ext uri="{9D8B030D-6E8A-4147-A177-3AD203B41FA5}">
                      <a16:colId xmlns:a16="http://schemas.microsoft.com/office/drawing/2014/main" xmlns="" val="2915962073"/>
                    </a:ext>
                  </a:extLst>
                </a:gridCol>
                <a:gridCol w="2595249">
                  <a:extLst>
                    <a:ext uri="{9D8B030D-6E8A-4147-A177-3AD203B41FA5}">
                      <a16:colId xmlns:a16="http://schemas.microsoft.com/office/drawing/2014/main" xmlns="" val="2334560960"/>
                    </a:ext>
                  </a:extLst>
                </a:gridCol>
              </a:tblGrid>
              <a:tr h="35283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/>
                        <a:t>No.</a:t>
                      </a:r>
                      <a:endParaRPr lang="ko-KR" altLang="en-US" b="0"/>
                    </a:p>
                  </a:txBody>
                  <a:tcPr>
                    <a:solidFill>
                      <a:srgbClr val="42424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>
                          <a:latin typeface="THE정고딕130" panose="02020603020101020101" pitchFamily="18" charset="-127"/>
                          <a:ea typeface="THE정고딕130" panose="02020603020101020101" pitchFamily="18" charset="-127"/>
                        </a:rPr>
                        <a:t>Description</a:t>
                      </a:r>
                      <a:endParaRPr lang="ko-KR" altLang="en-US" b="0">
                        <a:latin typeface="THE정고딕130" panose="02020603020101020101" pitchFamily="18" charset="-127"/>
                        <a:ea typeface="THE정고딕130" panose="02020603020101020101" pitchFamily="18" charset="-127"/>
                      </a:endParaRPr>
                    </a:p>
                  </a:txBody>
                  <a:tcPr>
                    <a:solidFill>
                      <a:srgbClr val="42424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751963825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+mn-lt"/>
                        </a:rPr>
                        <a:t>1</a:t>
                      </a:r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smtClean="0">
                          <a:latin typeface="+mn-lt"/>
                        </a:rPr>
                        <a:t>헬스장 이름과 헬스장에서 진행하는 프로그램</a:t>
                      </a:r>
                      <a:r>
                        <a:rPr lang="ko-KR" altLang="en-US" sz="1600" baseline="0" smtClean="0">
                          <a:latin typeface="+mn-lt"/>
                        </a:rPr>
                        <a:t> 출력</a:t>
                      </a:r>
                      <a:endParaRPr lang="ko-KR" altLang="en-US" sz="160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91784000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+mn-lt"/>
                        </a:rPr>
                        <a:t>2</a:t>
                      </a:r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smtClean="0">
                          <a:latin typeface="+mn-lt"/>
                        </a:rPr>
                        <a:t>클릭시 문의페이지로 이동</a:t>
                      </a:r>
                      <a:endParaRPr lang="ko-KR" altLang="en-US" sz="160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46846961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+mn-lt"/>
                        </a:rPr>
                        <a:t>3</a:t>
                      </a:r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smtClean="0">
                          <a:latin typeface="+mn-lt"/>
                        </a:rPr>
                        <a:t>등록된 이미지</a:t>
                      </a:r>
                      <a:r>
                        <a:rPr lang="ko-KR" altLang="en-US" sz="1600" baseline="0" smtClean="0">
                          <a:latin typeface="+mn-lt"/>
                        </a:rPr>
                        <a:t> 큰 미리보기</a:t>
                      </a:r>
                      <a:endParaRPr lang="ko-KR" altLang="en-US" sz="160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44866652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+mn-lt"/>
                        </a:rPr>
                        <a:t>4</a:t>
                      </a:r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smtClean="0">
                          <a:latin typeface="+mn-lt"/>
                        </a:rPr>
                        <a:t>등록된 이미지 작은 미리보기 목록</a:t>
                      </a:r>
                      <a:endParaRPr lang="ko-KR" altLang="en-US" sz="160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86529314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599662976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921756979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179752825"/>
                  </a:ext>
                </a:extLst>
              </a:tr>
            </a:tbl>
          </a:graphicData>
        </a:graphic>
      </p:graphicFrame>
      <p:sp>
        <p:nvSpPr>
          <p:cNvPr id="6" name="타원 5">
            <a:extLst>
              <a:ext uri="{FF2B5EF4-FFF2-40B4-BE49-F238E27FC236}">
                <a16:creationId xmlns:a16="http://schemas.microsoft.com/office/drawing/2014/main" xmlns="" id="{B1C1F16E-E098-4217-B00A-C1E6B997E32C}"/>
              </a:ext>
            </a:extLst>
          </p:cNvPr>
          <p:cNvSpPr/>
          <p:nvPr/>
        </p:nvSpPr>
        <p:spPr>
          <a:xfrm>
            <a:off x="2335299" y="1955072"/>
            <a:ext cx="318654" cy="29094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xmlns="" id="{A835E6C0-9254-46F3-BBCB-11A83F5F4ECE}"/>
              </a:ext>
            </a:extLst>
          </p:cNvPr>
          <p:cNvSpPr/>
          <p:nvPr/>
        </p:nvSpPr>
        <p:spPr>
          <a:xfrm>
            <a:off x="7910329" y="2043263"/>
            <a:ext cx="318654" cy="29094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2</a:t>
            </a:r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xmlns="" id="{2854A205-856E-43FB-B6D3-67609D504681}"/>
              </a:ext>
            </a:extLst>
          </p:cNvPr>
          <p:cNvSpPr/>
          <p:nvPr/>
        </p:nvSpPr>
        <p:spPr>
          <a:xfrm>
            <a:off x="4286282" y="3538167"/>
            <a:ext cx="318654" cy="29094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3</a:t>
            </a:r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xmlns="" id="{8CF3E63C-AAF6-4969-A8DC-FEAB2CB59E62}"/>
              </a:ext>
            </a:extLst>
          </p:cNvPr>
          <p:cNvSpPr/>
          <p:nvPr/>
        </p:nvSpPr>
        <p:spPr>
          <a:xfrm>
            <a:off x="1352775" y="5615954"/>
            <a:ext cx="318654" cy="29094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4</a:t>
            </a:r>
            <a:endParaRPr lang="ko-KR" altLang="en-US"/>
          </a:p>
        </p:txBody>
      </p:sp>
      <p:sp>
        <p:nvSpPr>
          <p:cNvPr id="12" name="제목 3">
            <a:extLst>
              <a:ext uri="{FF2B5EF4-FFF2-40B4-BE49-F238E27FC236}">
                <a16:creationId xmlns:a16="http://schemas.microsoft.com/office/drawing/2014/main" xmlns="" id="{FA2627E5-B06A-42F4-AD64-C29DD12A0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075" y="101218"/>
            <a:ext cx="3459873" cy="549464"/>
          </a:xfrm>
        </p:spPr>
        <p:txBody>
          <a:bodyPr>
            <a:normAutofit fontScale="90000"/>
          </a:bodyPr>
          <a:lstStyle/>
          <a:p>
            <a:r>
              <a:rPr lang="ko-KR" altLang="en-US" smtClean="0"/>
              <a:t>헬스장 </a:t>
            </a:r>
            <a:r>
              <a:rPr lang="en-US" altLang="ko-KR" smtClean="0"/>
              <a:t>Detail View</a:t>
            </a:r>
            <a:endParaRPr lang="ko-KR" altLang="en-US"/>
          </a:p>
        </p:txBody>
      </p:sp>
      <p:sp>
        <p:nvSpPr>
          <p:cNvPr id="13" name="텍스트 개체 틀 4">
            <a:extLst>
              <a:ext uri="{FF2B5EF4-FFF2-40B4-BE49-F238E27FC236}">
                <a16:creationId xmlns:a16="http://schemas.microsoft.com/office/drawing/2014/main" xmlns="" id="{75947897-D6CC-493C-9699-2AE93A7506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978092" y="134444"/>
            <a:ext cx="3932237" cy="394855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smtClean="0"/>
              <a:t>한 화면에 출력</a:t>
            </a:r>
            <a:r>
              <a:rPr lang="en-US" altLang="ko-KR" smtClean="0"/>
              <a:t>(</a:t>
            </a:r>
            <a:r>
              <a:rPr lang="ko-KR" altLang="en-US" smtClean="0"/>
              <a:t>스크롤뷰</a:t>
            </a:r>
            <a:r>
              <a:rPr lang="en-US" altLang="ko-KR" smtClean="0"/>
              <a:t>) – 1/4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0279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078" y="1815739"/>
            <a:ext cx="8353064" cy="41765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xmlns="" id="{46C7ABE6-29E1-426A-A783-55A1B03A95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0239276"/>
              </p:ext>
            </p:extLst>
          </p:nvPr>
        </p:nvGraphicFramePr>
        <p:xfrm>
          <a:off x="8748250" y="1790425"/>
          <a:ext cx="3138949" cy="42329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3700">
                  <a:extLst>
                    <a:ext uri="{9D8B030D-6E8A-4147-A177-3AD203B41FA5}">
                      <a16:colId xmlns:a16="http://schemas.microsoft.com/office/drawing/2014/main" xmlns="" val="2915962073"/>
                    </a:ext>
                  </a:extLst>
                </a:gridCol>
                <a:gridCol w="2595249">
                  <a:extLst>
                    <a:ext uri="{9D8B030D-6E8A-4147-A177-3AD203B41FA5}">
                      <a16:colId xmlns:a16="http://schemas.microsoft.com/office/drawing/2014/main" xmlns="" val="2334560960"/>
                    </a:ext>
                  </a:extLst>
                </a:gridCol>
              </a:tblGrid>
              <a:tr h="35283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/>
                        <a:t>No.</a:t>
                      </a:r>
                      <a:endParaRPr lang="ko-KR" altLang="en-US" b="0"/>
                    </a:p>
                  </a:txBody>
                  <a:tcPr>
                    <a:solidFill>
                      <a:srgbClr val="42424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>
                          <a:latin typeface="THE정고딕130" panose="02020603020101020101" pitchFamily="18" charset="-127"/>
                          <a:ea typeface="THE정고딕130" panose="02020603020101020101" pitchFamily="18" charset="-127"/>
                        </a:rPr>
                        <a:t>Description</a:t>
                      </a:r>
                      <a:endParaRPr lang="ko-KR" altLang="en-US" b="0">
                        <a:latin typeface="THE정고딕130" panose="02020603020101020101" pitchFamily="18" charset="-127"/>
                        <a:ea typeface="THE정고딕130" panose="02020603020101020101" pitchFamily="18" charset="-127"/>
                      </a:endParaRPr>
                    </a:p>
                  </a:txBody>
                  <a:tcPr>
                    <a:solidFill>
                      <a:srgbClr val="42424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751963825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+mn-lt"/>
                        </a:rPr>
                        <a:t>1</a:t>
                      </a:r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smtClean="0">
                          <a:latin typeface="+mn-lt"/>
                        </a:rPr>
                        <a:t>등록할 때 입력된 정보 출력</a:t>
                      </a:r>
                      <a:endParaRPr lang="ko-KR" altLang="en-US" sz="160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91784000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+mn-lt"/>
                        </a:rPr>
                        <a:t>2</a:t>
                      </a:r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smtClean="0">
                          <a:latin typeface="+mn-lt"/>
                        </a:rPr>
                        <a:t>헬스장 소개 글 출력</a:t>
                      </a:r>
                      <a:endParaRPr lang="ko-KR" altLang="en-US" sz="160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46846961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44866652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86529314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599662976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921756979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179752825"/>
                  </a:ext>
                </a:extLst>
              </a:tr>
            </a:tbl>
          </a:graphicData>
        </a:graphic>
      </p:graphicFrame>
      <p:sp>
        <p:nvSpPr>
          <p:cNvPr id="6" name="타원 5">
            <a:extLst>
              <a:ext uri="{FF2B5EF4-FFF2-40B4-BE49-F238E27FC236}">
                <a16:creationId xmlns:a16="http://schemas.microsoft.com/office/drawing/2014/main" xmlns="" id="{B1C1F16E-E098-4217-B00A-C1E6B997E32C}"/>
              </a:ext>
            </a:extLst>
          </p:cNvPr>
          <p:cNvSpPr/>
          <p:nvPr/>
        </p:nvSpPr>
        <p:spPr>
          <a:xfrm>
            <a:off x="669786" y="1883226"/>
            <a:ext cx="318654" cy="29094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xmlns="" id="{A835E6C0-9254-46F3-BBCB-11A83F5F4ECE}"/>
              </a:ext>
            </a:extLst>
          </p:cNvPr>
          <p:cNvSpPr/>
          <p:nvPr/>
        </p:nvSpPr>
        <p:spPr>
          <a:xfrm>
            <a:off x="3416921" y="5602891"/>
            <a:ext cx="318654" cy="29094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2</a:t>
            </a:r>
            <a:endParaRPr lang="ko-KR" altLang="en-US"/>
          </a:p>
        </p:txBody>
      </p:sp>
      <p:sp>
        <p:nvSpPr>
          <p:cNvPr id="12" name="제목 3">
            <a:extLst>
              <a:ext uri="{FF2B5EF4-FFF2-40B4-BE49-F238E27FC236}">
                <a16:creationId xmlns:a16="http://schemas.microsoft.com/office/drawing/2014/main" xmlns="" id="{FA2627E5-B06A-42F4-AD64-C29DD12A0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075" y="101218"/>
            <a:ext cx="3459873" cy="549464"/>
          </a:xfrm>
        </p:spPr>
        <p:txBody>
          <a:bodyPr>
            <a:normAutofit fontScale="90000"/>
          </a:bodyPr>
          <a:lstStyle/>
          <a:p>
            <a:r>
              <a:rPr lang="ko-KR" altLang="en-US" smtClean="0"/>
              <a:t>헬스장 </a:t>
            </a:r>
            <a:r>
              <a:rPr lang="en-US" altLang="ko-KR" smtClean="0"/>
              <a:t>Detail View</a:t>
            </a:r>
            <a:endParaRPr lang="ko-KR" altLang="en-US"/>
          </a:p>
        </p:txBody>
      </p:sp>
      <p:sp>
        <p:nvSpPr>
          <p:cNvPr id="13" name="텍스트 개체 틀 4">
            <a:extLst>
              <a:ext uri="{FF2B5EF4-FFF2-40B4-BE49-F238E27FC236}">
                <a16:creationId xmlns:a16="http://schemas.microsoft.com/office/drawing/2014/main" xmlns="" id="{75947897-D6CC-493C-9699-2AE93A7506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978092" y="134444"/>
            <a:ext cx="3932237" cy="394855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smtClean="0"/>
              <a:t>한 화면에 출력</a:t>
            </a:r>
            <a:r>
              <a:rPr lang="en-US" altLang="ko-KR" smtClean="0"/>
              <a:t>(</a:t>
            </a:r>
            <a:r>
              <a:rPr lang="ko-KR" altLang="en-US" smtClean="0"/>
              <a:t>스크롤뷰</a:t>
            </a:r>
            <a:r>
              <a:rPr lang="en-US" altLang="ko-KR" smtClean="0"/>
              <a:t>) – 2/4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3635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078" y="1815739"/>
            <a:ext cx="8353064" cy="41765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제목 3">
            <a:extLst>
              <a:ext uri="{FF2B5EF4-FFF2-40B4-BE49-F238E27FC236}">
                <a16:creationId xmlns:a16="http://schemas.microsoft.com/office/drawing/2014/main" xmlns="" id="{FA2627E5-B06A-42F4-AD64-C29DD12A0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075" y="101218"/>
            <a:ext cx="3459873" cy="549464"/>
          </a:xfrm>
        </p:spPr>
        <p:txBody>
          <a:bodyPr>
            <a:normAutofit fontScale="90000"/>
          </a:bodyPr>
          <a:lstStyle/>
          <a:p>
            <a:r>
              <a:rPr lang="ko-KR" altLang="en-US" smtClean="0"/>
              <a:t>헬스장 </a:t>
            </a:r>
            <a:r>
              <a:rPr lang="en-US" altLang="ko-KR" smtClean="0"/>
              <a:t>Detail View</a:t>
            </a:r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75947897-D6CC-493C-9699-2AE93A7506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978092" y="134444"/>
            <a:ext cx="3932237" cy="394855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smtClean="0"/>
              <a:t>한 화면에 출력</a:t>
            </a:r>
            <a:r>
              <a:rPr lang="en-US" altLang="ko-KR" smtClean="0"/>
              <a:t>(</a:t>
            </a:r>
            <a:r>
              <a:rPr lang="ko-KR" altLang="en-US" smtClean="0"/>
              <a:t>스크롤뷰</a:t>
            </a:r>
            <a:r>
              <a:rPr lang="en-US" altLang="ko-KR" smtClean="0"/>
              <a:t>) – 3/4</a:t>
            </a:r>
            <a:endParaRPr lang="ko-KR" altLang="en-US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xmlns="" id="{46C7ABE6-29E1-426A-A783-55A1B03A95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8446548"/>
              </p:ext>
            </p:extLst>
          </p:nvPr>
        </p:nvGraphicFramePr>
        <p:xfrm>
          <a:off x="8748250" y="1790425"/>
          <a:ext cx="3138949" cy="42329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3700">
                  <a:extLst>
                    <a:ext uri="{9D8B030D-6E8A-4147-A177-3AD203B41FA5}">
                      <a16:colId xmlns:a16="http://schemas.microsoft.com/office/drawing/2014/main" xmlns="" val="2915962073"/>
                    </a:ext>
                  </a:extLst>
                </a:gridCol>
                <a:gridCol w="2595249">
                  <a:extLst>
                    <a:ext uri="{9D8B030D-6E8A-4147-A177-3AD203B41FA5}">
                      <a16:colId xmlns:a16="http://schemas.microsoft.com/office/drawing/2014/main" xmlns="" val="2334560960"/>
                    </a:ext>
                  </a:extLst>
                </a:gridCol>
              </a:tblGrid>
              <a:tr h="35283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/>
                        <a:t>No.</a:t>
                      </a:r>
                      <a:endParaRPr lang="ko-KR" altLang="en-US" b="0"/>
                    </a:p>
                  </a:txBody>
                  <a:tcPr>
                    <a:solidFill>
                      <a:srgbClr val="42424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>
                          <a:latin typeface="THE정고딕130" panose="02020603020101020101" pitchFamily="18" charset="-127"/>
                          <a:ea typeface="THE정고딕130" panose="02020603020101020101" pitchFamily="18" charset="-127"/>
                        </a:rPr>
                        <a:t>Description</a:t>
                      </a:r>
                      <a:endParaRPr lang="ko-KR" altLang="en-US" b="0">
                        <a:latin typeface="THE정고딕130" panose="02020603020101020101" pitchFamily="18" charset="-127"/>
                        <a:ea typeface="THE정고딕130" panose="02020603020101020101" pitchFamily="18" charset="-127"/>
                      </a:endParaRPr>
                    </a:p>
                  </a:txBody>
                  <a:tcPr>
                    <a:solidFill>
                      <a:srgbClr val="42424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751963825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+mn-lt"/>
                        </a:rPr>
                        <a:t>1</a:t>
                      </a:r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smtClean="0">
                          <a:latin typeface="+mn-lt"/>
                        </a:rPr>
                        <a:t>헬스장 일정 달력 출력</a:t>
                      </a:r>
                      <a:endParaRPr lang="ko-KR" altLang="en-US" sz="160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91784000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+mn-lt"/>
                        </a:rPr>
                        <a:t>2</a:t>
                      </a:r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smtClean="0">
                          <a:latin typeface="+mn-lt"/>
                        </a:rPr>
                        <a:t>각 날짜에 진행하는</a:t>
                      </a:r>
                      <a:r>
                        <a:rPr lang="ko-KR" altLang="en-US" sz="1600" baseline="0" smtClean="0">
                          <a:latin typeface="+mn-lt"/>
                        </a:rPr>
                        <a:t> 헬스장 스케줄</a:t>
                      </a:r>
                      <a:endParaRPr lang="ko-KR" altLang="en-US" sz="160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46846961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44866652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86529314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599662976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921756979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179752825"/>
                  </a:ext>
                </a:extLst>
              </a:tr>
            </a:tbl>
          </a:graphicData>
        </a:graphic>
      </p:graphicFrame>
      <p:sp>
        <p:nvSpPr>
          <p:cNvPr id="6" name="타원 5">
            <a:extLst>
              <a:ext uri="{FF2B5EF4-FFF2-40B4-BE49-F238E27FC236}">
                <a16:creationId xmlns:a16="http://schemas.microsoft.com/office/drawing/2014/main" xmlns="" id="{B1C1F16E-E098-4217-B00A-C1E6B997E32C}"/>
              </a:ext>
            </a:extLst>
          </p:cNvPr>
          <p:cNvSpPr/>
          <p:nvPr/>
        </p:nvSpPr>
        <p:spPr>
          <a:xfrm>
            <a:off x="748163" y="1815739"/>
            <a:ext cx="318654" cy="29094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xmlns="" id="{A835E6C0-9254-46F3-BBCB-11A83F5F4ECE}"/>
              </a:ext>
            </a:extLst>
          </p:cNvPr>
          <p:cNvSpPr/>
          <p:nvPr/>
        </p:nvSpPr>
        <p:spPr>
          <a:xfrm>
            <a:off x="3175258" y="3872053"/>
            <a:ext cx="318654" cy="29094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2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7212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078" y="1815739"/>
            <a:ext cx="8353064" cy="41765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xmlns="" id="{46C7ABE6-29E1-426A-A783-55A1B03A95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0952310"/>
              </p:ext>
            </p:extLst>
          </p:nvPr>
        </p:nvGraphicFramePr>
        <p:xfrm>
          <a:off x="8748250" y="1790425"/>
          <a:ext cx="3138949" cy="42329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3700">
                  <a:extLst>
                    <a:ext uri="{9D8B030D-6E8A-4147-A177-3AD203B41FA5}">
                      <a16:colId xmlns:a16="http://schemas.microsoft.com/office/drawing/2014/main" xmlns="" val="2915962073"/>
                    </a:ext>
                  </a:extLst>
                </a:gridCol>
                <a:gridCol w="2595249">
                  <a:extLst>
                    <a:ext uri="{9D8B030D-6E8A-4147-A177-3AD203B41FA5}">
                      <a16:colId xmlns:a16="http://schemas.microsoft.com/office/drawing/2014/main" xmlns="" val="2334560960"/>
                    </a:ext>
                  </a:extLst>
                </a:gridCol>
              </a:tblGrid>
              <a:tr h="35283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/>
                        <a:t>No.</a:t>
                      </a:r>
                      <a:endParaRPr lang="ko-KR" altLang="en-US" b="0"/>
                    </a:p>
                  </a:txBody>
                  <a:tcPr>
                    <a:solidFill>
                      <a:srgbClr val="42424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>
                          <a:latin typeface="THE정고딕130" panose="02020603020101020101" pitchFamily="18" charset="-127"/>
                          <a:ea typeface="THE정고딕130" panose="02020603020101020101" pitchFamily="18" charset="-127"/>
                        </a:rPr>
                        <a:t>Description</a:t>
                      </a:r>
                      <a:endParaRPr lang="ko-KR" altLang="en-US" b="0">
                        <a:latin typeface="THE정고딕130" panose="02020603020101020101" pitchFamily="18" charset="-127"/>
                        <a:ea typeface="THE정고딕130" panose="02020603020101020101" pitchFamily="18" charset="-127"/>
                      </a:endParaRPr>
                    </a:p>
                  </a:txBody>
                  <a:tcPr>
                    <a:solidFill>
                      <a:srgbClr val="42424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751963825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+mn-lt"/>
                        </a:rPr>
                        <a:t>1</a:t>
                      </a:r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smtClean="0">
                          <a:latin typeface="+mn-lt"/>
                        </a:rPr>
                        <a:t>등록된 주소 및 지도 출력</a:t>
                      </a:r>
                      <a:endParaRPr lang="ko-KR" altLang="en-US" sz="160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91784000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+mn-lt"/>
                        </a:rPr>
                        <a:t>2</a:t>
                      </a:r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smtClean="0">
                          <a:latin typeface="+mn-lt"/>
                        </a:rPr>
                        <a:t>후기 내용</a:t>
                      </a:r>
                      <a:endParaRPr lang="ko-KR" altLang="en-US" sz="160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46846961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+mn-lt"/>
                        </a:rPr>
                        <a:t>3</a:t>
                      </a:r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smtClean="0">
                          <a:latin typeface="+mn-lt"/>
                        </a:rPr>
                        <a:t>클릭시 후기</a:t>
                      </a:r>
                      <a:r>
                        <a:rPr lang="ko-KR" altLang="en-US" sz="1600" baseline="0" smtClean="0">
                          <a:latin typeface="+mn-lt"/>
                        </a:rPr>
                        <a:t> 등록 모달창 출력</a:t>
                      </a:r>
                      <a:endParaRPr lang="ko-KR" altLang="en-US" sz="160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44866652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86529314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599662976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921756979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179752825"/>
                  </a:ext>
                </a:extLst>
              </a:tr>
            </a:tbl>
          </a:graphicData>
        </a:graphic>
      </p:graphicFrame>
      <p:sp>
        <p:nvSpPr>
          <p:cNvPr id="6" name="타원 5">
            <a:extLst>
              <a:ext uri="{FF2B5EF4-FFF2-40B4-BE49-F238E27FC236}">
                <a16:creationId xmlns:a16="http://schemas.microsoft.com/office/drawing/2014/main" xmlns="" id="{B1C1F16E-E098-4217-B00A-C1E6B997E32C}"/>
              </a:ext>
            </a:extLst>
          </p:cNvPr>
          <p:cNvSpPr/>
          <p:nvPr/>
        </p:nvSpPr>
        <p:spPr>
          <a:xfrm>
            <a:off x="715506" y="1889757"/>
            <a:ext cx="318654" cy="29094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xmlns="" id="{A835E6C0-9254-46F3-BBCB-11A83F5F4ECE}"/>
              </a:ext>
            </a:extLst>
          </p:cNvPr>
          <p:cNvSpPr/>
          <p:nvPr/>
        </p:nvSpPr>
        <p:spPr>
          <a:xfrm>
            <a:off x="786950" y="5027051"/>
            <a:ext cx="318654" cy="29094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2</a:t>
            </a:r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xmlns="" id="{8CF3E63C-AAF6-4969-A8DC-FEAB2CB59E62}"/>
              </a:ext>
            </a:extLst>
          </p:cNvPr>
          <p:cNvSpPr/>
          <p:nvPr/>
        </p:nvSpPr>
        <p:spPr>
          <a:xfrm>
            <a:off x="7706051" y="5550639"/>
            <a:ext cx="318654" cy="29094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/>
              <a:t>3</a:t>
            </a:r>
            <a:endParaRPr lang="ko-KR" altLang="en-US"/>
          </a:p>
        </p:txBody>
      </p:sp>
      <p:sp>
        <p:nvSpPr>
          <p:cNvPr id="12" name="제목 3">
            <a:extLst>
              <a:ext uri="{FF2B5EF4-FFF2-40B4-BE49-F238E27FC236}">
                <a16:creationId xmlns:a16="http://schemas.microsoft.com/office/drawing/2014/main" xmlns="" id="{FA2627E5-B06A-42F4-AD64-C29DD12A0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075" y="101218"/>
            <a:ext cx="3459873" cy="549464"/>
          </a:xfrm>
        </p:spPr>
        <p:txBody>
          <a:bodyPr>
            <a:normAutofit fontScale="90000"/>
          </a:bodyPr>
          <a:lstStyle/>
          <a:p>
            <a:r>
              <a:rPr lang="ko-KR" altLang="en-US" dirty="0" smtClean="0"/>
              <a:t>헬스장 </a:t>
            </a:r>
            <a:r>
              <a:rPr lang="en-US" altLang="ko-KR" dirty="0" smtClean="0"/>
              <a:t>Detail View</a:t>
            </a:r>
            <a:endParaRPr lang="ko-KR" altLang="en-US" dirty="0"/>
          </a:p>
        </p:txBody>
      </p:sp>
      <p:sp>
        <p:nvSpPr>
          <p:cNvPr id="13" name="텍스트 개체 틀 4">
            <a:extLst>
              <a:ext uri="{FF2B5EF4-FFF2-40B4-BE49-F238E27FC236}">
                <a16:creationId xmlns:a16="http://schemas.microsoft.com/office/drawing/2014/main" xmlns="" id="{75947897-D6CC-493C-9699-2AE93A7506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978092" y="134444"/>
            <a:ext cx="3932237" cy="394855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smtClean="0"/>
              <a:t>한 화면에 출력</a:t>
            </a:r>
            <a:r>
              <a:rPr lang="en-US" altLang="ko-KR" smtClean="0"/>
              <a:t>(</a:t>
            </a:r>
            <a:r>
              <a:rPr lang="ko-KR" altLang="en-US" smtClean="0"/>
              <a:t>스크롤뷰</a:t>
            </a:r>
            <a:r>
              <a:rPr lang="en-US" altLang="ko-KR" smtClean="0"/>
              <a:t>) – 4/4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6625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xmlns="" id="{46C7ABE6-29E1-426A-A783-55A1B03A95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9519222"/>
              </p:ext>
            </p:extLst>
          </p:nvPr>
        </p:nvGraphicFramePr>
        <p:xfrm>
          <a:off x="8748250" y="1790425"/>
          <a:ext cx="3138949" cy="42018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3700">
                  <a:extLst>
                    <a:ext uri="{9D8B030D-6E8A-4147-A177-3AD203B41FA5}">
                      <a16:colId xmlns:a16="http://schemas.microsoft.com/office/drawing/2014/main" xmlns="" val="2915962073"/>
                    </a:ext>
                  </a:extLst>
                </a:gridCol>
                <a:gridCol w="2595249">
                  <a:extLst>
                    <a:ext uri="{9D8B030D-6E8A-4147-A177-3AD203B41FA5}">
                      <a16:colId xmlns:a16="http://schemas.microsoft.com/office/drawing/2014/main" xmlns="" val="2334560960"/>
                    </a:ext>
                  </a:extLst>
                </a:gridCol>
              </a:tblGrid>
              <a:tr h="35283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/>
                        <a:t>No.</a:t>
                      </a:r>
                      <a:endParaRPr lang="ko-KR" altLang="en-US" b="0" dirty="0"/>
                    </a:p>
                  </a:txBody>
                  <a:tcPr>
                    <a:solidFill>
                      <a:srgbClr val="42424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>
                          <a:latin typeface="THE정고딕130" panose="02020603020101020101" pitchFamily="18" charset="-127"/>
                          <a:ea typeface="THE정고딕130" panose="02020603020101020101" pitchFamily="18" charset="-127"/>
                        </a:rPr>
                        <a:t>Description</a:t>
                      </a:r>
                      <a:endParaRPr lang="ko-KR" altLang="en-US" b="0">
                        <a:latin typeface="THE정고딕130" panose="02020603020101020101" pitchFamily="18" charset="-127"/>
                        <a:ea typeface="THE정고딕130" panose="02020603020101020101" pitchFamily="18" charset="-127"/>
                      </a:endParaRPr>
                    </a:p>
                  </a:txBody>
                  <a:tcPr>
                    <a:solidFill>
                      <a:srgbClr val="42424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751963825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+mn-lt"/>
                        </a:rPr>
                        <a:t>1</a:t>
                      </a:r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err="1" smtClean="0">
                          <a:latin typeface="+mn-lt"/>
                        </a:rPr>
                        <a:t>별점</a:t>
                      </a:r>
                      <a:r>
                        <a:rPr lang="ko-KR" altLang="en-US" sz="1600" dirty="0" smtClean="0">
                          <a:latin typeface="+mn-lt"/>
                        </a:rPr>
                        <a:t> 등록</a:t>
                      </a:r>
                      <a:endParaRPr lang="ko-KR" altLang="en-US" sz="1600" dirty="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91784000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+mn-lt"/>
                        </a:rPr>
                        <a:t>2</a:t>
                      </a:r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latin typeface="+mn-lt"/>
                        </a:rPr>
                        <a:t>후기 내용 작성</a:t>
                      </a:r>
                      <a:endParaRPr lang="ko-KR" altLang="en-US" sz="1600" dirty="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46846961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+mn-lt"/>
                        </a:rPr>
                        <a:t>3</a:t>
                      </a:r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latin typeface="+mn-lt"/>
                        </a:rPr>
                        <a:t>이미지 삽입</a:t>
                      </a:r>
                      <a:r>
                        <a:rPr lang="en-US" altLang="ko-KR" sz="1600" dirty="0" smtClean="0">
                          <a:latin typeface="+mn-lt"/>
                        </a:rPr>
                        <a:t>(</a:t>
                      </a:r>
                      <a:r>
                        <a:rPr lang="ko-KR" altLang="en-US" sz="1600" dirty="0" smtClean="0">
                          <a:latin typeface="+mn-lt"/>
                        </a:rPr>
                        <a:t>최대 </a:t>
                      </a:r>
                      <a:r>
                        <a:rPr lang="en-US" altLang="ko-KR" sz="1600" dirty="0" smtClean="0">
                          <a:latin typeface="+mn-lt"/>
                        </a:rPr>
                        <a:t>3</a:t>
                      </a:r>
                      <a:r>
                        <a:rPr lang="ko-KR" altLang="en-US" sz="1600" dirty="0" smtClean="0">
                          <a:latin typeface="+mn-lt"/>
                        </a:rPr>
                        <a:t>장</a:t>
                      </a:r>
                      <a:r>
                        <a:rPr lang="en-US" altLang="ko-KR" sz="1600" dirty="0" smtClean="0">
                          <a:latin typeface="+mn-lt"/>
                        </a:rPr>
                        <a:t>)</a:t>
                      </a:r>
                      <a:endParaRPr lang="ko-KR" altLang="en-US" sz="1600" dirty="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44866652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86529314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599662976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921756979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179752825"/>
                  </a:ext>
                </a:extLst>
              </a:tr>
            </a:tbl>
          </a:graphicData>
        </a:graphic>
      </p:graphicFrame>
      <p:sp>
        <p:nvSpPr>
          <p:cNvPr id="12" name="제목 3">
            <a:extLst>
              <a:ext uri="{FF2B5EF4-FFF2-40B4-BE49-F238E27FC236}">
                <a16:creationId xmlns:a16="http://schemas.microsoft.com/office/drawing/2014/main" xmlns="" id="{FA2627E5-B06A-42F4-AD64-C29DD12A0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075" y="101218"/>
            <a:ext cx="3459873" cy="549464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헬스장 후기 등록</a:t>
            </a:r>
            <a:endParaRPr lang="ko-KR" altLang="en-US" dirty="0"/>
          </a:p>
        </p:txBody>
      </p:sp>
      <p:sp>
        <p:nvSpPr>
          <p:cNvPr id="13" name="텍스트 개체 틀 4">
            <a:extLst>
              <a:ext uri="{FF2B5EF4-FFF2-40B4-BE49-F238E27FC236}">
                <a16:creationId xmlns:a16="http://schemas.microsoft.com/office/drawing/2014/main" xmlns="" id="{75947897-D6CC-493C-9699-2AE93A7506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978092" y="134444"/>
            <a:ext cx="3932237" cy="394855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dirty="0" err="1" smtClean="0"/>
              <a:t>팝업창으로</a:t>
            </a:r>
            <a:r>
              <a:rPr lang="ko-KR" altLang="en-US" dirty="0" smtClean="0"/>
              <a:t> 출력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5" y="1728787"/>
            <a:ext cx="8677273" cy="4338637"/>
          </a:xfrm>
          <a:prstGeom prst="rect">
            <a:avLst/>
          </a:prstGeom>
        </p:spPr>
      </p:pic>
      <p:sp>
        <p:nvSpPr>
          <p:cNvPr id="11" name="타원 10">
            <a:extLst>
              <a:ext uri="{FF2B5EF4-FFF2-40B4-BE49-F238E27FC236}">
                <a16:creationId xmlns:a16="http://schemas.microsoft.com/office/drawing/2014/main" xmlns="" id="{B1C1F16E-E098-4217-B00A-C1E6B997E32C}"/>
              </a:ext>
            </a:extLst>
          </p:cNvPr>
          <p:cNvSpPr/>
          <p:nvPr/>
        </p:nvSpPr>
        <p:spPr>
          <a:xfrm>
            <a:off x="4048557" y="1898760"/>
            <a:ext cx="318654" cy="29094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xmlns="" id="{B1C1F16E-E098-4217-B00A-C1E6B997E32C}"/>
              </a:ext>
            </a:extLst>
          </p:cNvPr>
          <p:cNvSpPr/>
          <p:nvPr/>
        </p:nvSpPr>
        <p:spPr>
          <a:xfrm>
            <a:off x="5715432" y="2470260"/>
            <a:ext cx="318654" cy="29094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xmlns="" id="{B1C1F16E-E098-4217-B00A-C1E6B997E32C}"/>
              </a:ext>
            </a:extLst>
          </p:cNvPr>
          <p:cNvSpPr/>
          <p:nvPr/>
        </p:nvSpPr>
        <p:spPr>
          <a:xfrm>
            <a:off x="4496232" y="4965810"/>
            <a:ext cx="318654" cy="29094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24291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xmlns="" id="{FA2627E5-B06A-42F4-AD64-C29DD12A0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커뮤니</a:t>
            </a:r>
            <a:r>
              <a:rPr lang="ko-KR" altLang="en-US" dirty="0"/>
              <a:t>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75947897-D6CC-493C-9699-2AE93A7506B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커뮤니티게시판 </a:t>
            </a:r>
            <a:r>
              <a:rPr lang="en-US" altLang="ko-KR" dirty="0" smtClean="0"/>
              <a:t>- </a:t>
            </a:r>
            <a:r>
              <a:rPr lang="ko-KR" altLang="en-US" dirty="0" err="1" smtClean="0"/>
              <a:t>첫화면</a:t>
            </a:r>
            <a:endParaRPr lang="ko-KR" altLang="en-US" dirty="0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xmlns="" id="{46C7ABE6-29E1-426A-A783-55A1B03A95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6860267"/>
              </p:ext>
            </p:extLst>
          </p:nvPr>
        </p:nvGraphicFramePr>
        <p:xfrm>
          <a:off x="8748250" y="1790425"/>
          <a:ext cx="3138949" cy="42329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3700">
                  <a:extLst>
                    <a:ext uri="{9D8B030D-6E8A-4147-A177-3AD203B41FA5}">
                      <a16:colId xmlns:a16="http://schemas.microsoft.com/office/drawing/2014/main" xmlns="" val="2915962073"/>
                    </a:ext>
                  </a:extLst>
                </a:gridCol>
                <a:gridCol w="2595249">
                  <a:extLst>
                    <a:ext uri="{9D8B030D-6E8A-4147-A177-3AD203B41FA5}">
                      <a16:colId xmlns:a16="http://schemas.microsoft.com/office/drawing/2014/main" xmlns="" val="2334560960"/>
                    </a:ext>
                  </a:extLst>
                </a:gridCol>
              </a:tblGrid>
              <a:tr h="35283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/>
                        <a:t>No.</a:t>
                      </a:r>
                      <a:endParaRPr lang="ko-KR" altLang="en-US" b="0" dirty="0"/>
                    </a:p>
                  </a:txBody>
                  <a:tcPr>
                    <a:solidFill>
                      <a:srgbClr val="42424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THE정고딕130" panose="02020603020101020101" pitchFamily="18" charset="-127"/>
                          <a:ea typeface="THE정고딕130" panose="02020603020101020101" pitchFamily="18" charset="-127"/>
                        </a:rPr>
                        <a:t>Description</a:t>
                      </a:r>
                      <a:endParaRPr lang="ko-KR" altLang="en-US" b="0" dirty="0">
                        <a:latin typeface="THE정고딕130" panose="02020603020101020101" pitchFamily="18" charset="-127"/>
                        <a:ea typeface="THE정고딕130" panose="02020603020101020101" pitchFamily="18" charset="-127"/>
                      </a:endParaRPr>
                    </a:p>
                  </a:txBody>
                  <a:tcPr>
                    <a:solidFill>
                      <a:srgbClr val="42424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751963825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+mn-lt"/>
                        </a:rPr>
                        <a:t>1</a:t>
                      </a:r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latin typeface="+mn-lt"/>
                        </a:rPr>
                        <a:t>카테고리 </a:t>
                      </a:r>
                      <a:r>
                        <a:rPr lang="en-US" altLang="ko-KR" sz="1600" dirty="0" smtClean="0">
                          <a:latin typeface="+mn-lt"/>
                        </a:rPr>
                        <a:t>3</a:t>
                      </a:r>
                      <a:r>
                        <a:rPr lang="ko-KR" altLang="en-US" sz="1600" dirty="0" smtClean="0">
                          <a:latin typeface="+mn-lt"/>
                        </a:rPr>
                        <a:t>개의 최근 </a:t>
                      </a:r>
                      <a:r>
                        <a:rPr lang="ko-KR" altLang="en-US" sz="1600" dirty="0" err="1" smtClean="0">
                          <a:latin typeface="+mn-lt"/>
                        </a:rPr>
                        <a:t>게시글</a:t>
                      </a:r>
                      <a:r>
                        <a:rPr lang="ko-KR" altLang="en-US" sz="1600" dirty="0" smtClean="0">
                          <a:latin typeface="+mn-lt"/>
                        </a:rPr>
                        <a:t> </a:t>
                      </a:r>
                      <a:r>
                        <a:rPr lang="en-US" altLang="ko-KR" sz="1600" dirty="0" smtClean="0">
                          <a:latin typeface="+mn-lt"/>
                        </a:rPr>
                        <a:t>5</a:t>
                      </a:r>
                      <a:r>
                        <a:rPr lang="ko-KR" altLang="en-US" sz="1600" dirty="0" smtClean="0">
                          <a:latin typeface="+mn-lt"/>
                        </a:rPr>
                        <a:t>개 출력</a:t>
                      </a:r>
                      <a:endParaRPr lang="ko-KR" altLang="en-US" sz="1600" dirty="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91784000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+mn-lt"/>
                        </a:rPr>
                        <a:t>2</a:t>
                      </a:r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latin typeface="+mn-lt"/>
                        </a:rPr>
                        <a:t>지정된 게시판으로 이동</a:t>
                      </a:r>
                      <a:endParaRPr lang="ko-KR" altLang="en-US" sz="1600" dirty="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46846961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44866652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86529314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599662976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921756979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179752825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206" y="2049517"/>
            <a:ext cx="7801484" cy="38678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xmlns="" id="{B1C1F16E-E098-4217-B00A-C1E6B997E32C}"/>
              </a:ext>
            </a:extLst>
          </p:cNvPr>
          <p:cNvSpPr/>
          <p:nvPr/>
        </p:nvSpPr>
        <p:spPr>
          <a:xfrm>
            <a:off x="531236" y="3109788"/>
            <a:ext cx="318654" cy="29094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xmlns="" id="{A835E6C0-9254-46F3-BBCB-11A83F5F4ECE}"/>
              </a:ext>
            </a:extLst>
          </p:cNvPr>
          <p:cNvSpPr/>
          <p:nvPr/>
        </p:nvSpPr>
        <p:spPr>
          <a:xfrm>
            <a:off x="4741226" y="3163553"/>
            <a:ext cx="318654" cy="29094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15011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xmlns="" id="{FA2627E5-B06A-42F4-AD64-C29DD12A0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075" y="101218"/>
            <a:ext cx="2758007" cy="549464"/>
          </a:xfrm>
        </p:spPr>
        <p:txBody>
          <a:bodyPr>
            <a:normAutofit/>
          </a:bodyPr>
          <a:lstStyle/>
          <a:p>
            <a:r>
              <a:rPr lang="ko-KR" altLang="en-US" sz="2900" dirty="0" smtClean="0"/>
              <a:t>커뮤니티</a:t>
            </a:r>
            <a:r>
              <a:rPr lang="en-US" altLang="ko-KR" sz="2900" dirty="0" smtClean="0"/>
              <a:t>-</a:t>
            </a:r>
            <a:r>
              <a:rPr lang="ko-KR" altLang="en-US" sz="2900" dirty="0" smtClean="0"/>
              <a:t>모임</a:t>
            </a:r>
            <a:endParaRPr lang="ko-KR" altLang="en-US" sz="2900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75947897-D6CC-493C-9699-2AE93A7506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124618" y="211993"/>
            <a:ext cx="3932237" cy="394855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dirty="0" err="1" smtClean="0"/>
              <a:t>카테고리별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뷰</a:t>
            </a:r>
            <a:r>
              <a:rPr lang="en-US" altLang="ko-KR" dirty="0"/>
              <a:t> </a:t>
            </a:r>
            <a:r>
              <a:rPr lang="en-US" altLang="ko-KR" dirty="0" smtClean="0"/>
              <a:t>1/3</a:t>
            </a:r>
            <a:endParaRPr lang="ko-KR" altLang="en-US" dirty="0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xmlns="" id="{46C7ABE6-29E1-426A-A783-55A1B03A95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5346158"/>
              </p:ext>
            </p:extLst>
          </p:nvPr>
        </p:nvGraphicFramePr>
        <p:xfrm>
          <a:off x="8748250" y="1790425"/>
          <a:ext cx="3138949" cy="4264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3700">
                  <a:extLst>
                    <a:ext uri="{9D8B030D-6E8A-4147-A177-3AD203B41FA5}">
                      <a16:colId xmlns:a16="http://schemas.microsoft.com/office/drawing/2014/main" xmlns="" val="2915962073"/>
                    </a:ext>
                  </a:extLst>
                </a:gridCol>
                <a:gridCol w="2595249">
                  <a:extLst>
                    <a:ext uri="{9D8B030D-6E8A-4147-A177-3AD203B41FA5}">
                      <a16:colId xmlns:a16="http://schemas.microsoft.com/office/drawing/2014/main" xmlns="" val="2334560960"/>
                    </a:ext>
                  </a:extLst>
                </a:gridCol>
              </a:tblGrid>
              <a:tr h="35283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/>
                        <a:t>No.</a:t>
                      </a:r>
                      <a:endParaRPr lang="ko-KR" altLang="en-US" b="0" dirty="0"/>
                    </a:p>
                  </a:txBody>
                  <a:tcPr>
                    <a:solidFill>
                      <a:srgbClr val="42424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>
                          <a:latin typeface="THE정고딕130" panose="02020603020101020101" pitchFamily="18" charset="-127"/>
                          <a:ea typeface="THE정고딕130" panose="02020603020101020101" pitchFamily="18" charset="-127"/>
                        </a:rPr>
                        <a:t>Description</a:t>
                      </a:r>
                      <a:endParaRPr lang="ko-KR" altLang="en-US" b="0">
                        <a:latin typeface="THE정고딕130" panose="02020603020101020101" pitchFamily="18" charset="-127"/>
                        <a:ea typeface="THE정고딕130" panose="02020603020101020101" pitchFamily="18" charset="-127"/>
                      </a:endParaRPr>
                    </a:p>
                  </a:txBody>
                  <a:tcPr>
                    <a:solidFill>
                      <a:srgbClr val="42424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751963825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n-lt"/>
                        </a:rPr>
                        <a:t>1</a:t>
                      </a:r>
                      <a:endParaRPr lang="ko-KR" altLang="en-US" dirty="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err="1" smtClean="0">
                          <a:latin typeface="+mn-lt"/>
                        </a:rPr>
                        <a:t>카테고리별</a:t>
                      </a:r>
                      <a:r>
                        <a:rPr lang="ko-KR" altLang="en-US" sz="1600" dirty="0" smtClean="0">
                          <a:latin typeface="+mn-lt"/>
                        </a:rPr>
                        <a:t> </a:t>
                      </a:r>
                      <a:r>
                        <a:rPr lang="ko-KR" altLang="en-US" sz="1600" dirty="0" err="1" smtClean="0">
                          <a:latin typeface="+mn-lt"/>
                        </a:rPr>
                        <a:t>뷰로</a:t>
                      </a:r>
                      <a:r>
                        <a:rPr lang="ko-KR" altLang="en-US" sz="1600" dirty="0" smtClean="0">
                          <a:latin typeface="+mn-lt"/>
                        </a:rPr>
                        <a:t> 이동하는 버튼 </a:t>
                      </a:r>
                      <a:endParaRPr lang="ko-KR" altLang="en-US" sz="1600" dirty="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91784000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+mn-lt"/>
                        </a:rPr>
                        <a:t>2</a:t>
                      </a:r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latin typeface="+mn-lt"/>
                        </a:rPr>
                        <a:t>제목</a:t>
                      </a:r>
                      <a:r>
                        <a:rPr lang="en-US" altLang="ko-KR" sz="1600" dirty="0" smtClean="0">
                          <a:latin typeface="+mn-lt"/>
                        </a:rPr>
                        <a:t>, </a:t>
                      </a:r>
                      <a:r>
                        <a:rPr lang="ko-KR" altLang="en-US" sz="1600" dirty="0" smtClean="0">
                          <a:latin typeface="+mn-lt"/>
                        </a:rPr>
                        <a:t>카테고리</a:t>
                      </a:r>
                      <a:r>
                        <a:rPr lang="en-US" altLang="ko-KR" sz="1600" dirty="0" smtClean="0">
                          <a:latin typeface="+mn-lt"/>
                        </a:rPr>
                        <a:t>, </a:t>
                      </a:r>
                      <a:r>
                        <a:rPr lang="ko-KR" altLang="en-US" sz="1600" dirty="0" smtClean="0">
                          <a:latin typeface="+mn-lt"/>
                        </a:rPr>
                        <a:t>아이디</a:t>
                      </a:r>
                      <a:r>
                        <a:rPr lang="ko-KR" altLang="en-US" sz="1600" baseline="0" dirty="0" smtClean="0">
                          <a:latin typeface="+mn-lt"/>
                        </a:rPr>
                        <a:t> 등을 입력하여 검색</a:t>
                      </a:r>
                      <a:endParaRPr lang="ko-KR" altLang="en-US" sz="1600" dirty="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46846961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+mn-lt"/>
                        </a:rPr>
                        <a:t>3</a:t>
                      </a:r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latin typeface="+mn-lt"/>
                        </a:rPr>
                        <a:t>글 쓰기 페이지로 이동</a:t>
                      </a:r>
                      <a:endParaRPr lang="ko-KR" altLang="en-US" sz="1600" dirty="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44866652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86529314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599662976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921756979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179752825"/>
                  </a:ext>
                </a:extLst>
              </a:tr>
            </a:tbl>
          </a:graphicData>
        </a:graphic>
      </p:graphicFrame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059" y="2030631"/>
            <a:ext cx="7907756" cy="39497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xmlns="" id="{B1C1F16E-E098-4217-B00A-C1E6B997E32C}"/>
              </a:ext>
            </a:extLst>
          </p:cNvPr>
          <p:cNvSpPr/>
          <p:nvPr/>
        </p:nvSpPr>
        <p:spPr>
          <a:xfrm>
            <a:off x="3563006" y="2460636"/>
            <a:ext cx="318654" cy="29094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xmlns="" id="{A835E6C0-9254-46F3-BBCB-11A83F5F4ECE}"/>
              </a:ext>
            </a:extLst>
          </p:cNvPr>
          <p:cNvSpPr/>
          <p:nvPr/>
        </p:nvSpPr>
        <p:spPr>
          <a:xfrm>
            <a:off x="2008534" y="2918808"/>
            <a:ext cx="318654" cy="29094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xmlns="" id="{2854A205-856E-43FB-B6D3-67609D504681}"/>
              </a:ext>
            </a:extLst>
          </p:cNvPr>
          <p:cNvSpPr/>
          <p:nvPr/>
        </p:nvSpPr>
        <p:spPr>
          <a:xfrm>
            <a:off x="6034301" y="2981868"/>
            <a:ext cx="318654" cy="29094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86678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xmlns="" id="{FA2627E5-B06A-42F4-AD64-C29DD12A0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075" y="101218"/>
            <a:ext cx="2463718" cy="549464"/>
          </a:xfrm>
        </p:spPr>
        <p:txBody>
          <a:bodyPr>
            <a:normAutofit/>
          </a:bodyPr>
          <a:lstStyle/>
          <a:p>
            <a:r>
              <a:rPr lang="ko-KR" altLang="en-US" sz="2900" dirty="0" smtClean="0"/>
              <a:t>커뮤니티</a:t>
            </a:r>
            <a:r>
              <a:rPr lang="en-US" altLang="ko-KR" sz="2900" dirty="0" smtClean="0"/>
              <a:t>-</a:t>
            </a:r>
            <a:r>
              <a:rPr lang="ko-KR" altLang="en-US" sz="2900" dirty="0" smtClean="0"/>
              <a:t>후기</a:t>
            </a:r>
            <a:endParaRPr lang="ko-KR" altLang="en-US" sz="2900" dirty="0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xmlns="" id="{46C7ABE6-29E1-426A-A783-55A1B03A95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5196504"/>
              </p:ext>
            </p:extLst>
          </p:nvPr>
        </p:nvGraphicFramePr>
        <p:xfrm>
          <a:off x="8748250" y="1790425"/>
          <a:ext cx="3138949" cy="4264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3700">
                  <a:extLst>
                    <a:ext uri="{9D8B030D-6E8A-4147-A177-3AD203B41FA5}">
                      <a16:colId xmlns:a16="http://schemas.microsoft.com/office/drawing/2014/main" xmlns="" val="2915962073"/>
                    </a:ext>
                  </a:extLst>
                </a:gridCol>
                <a:gridCol w="2595249">
                  <a:extLst>
                    <a:ext uri="{9D8B030D-6E8A-4147-A177-3AD203B41FA5}">
                      <a16:colId xmlns:a16="http://schemas.microsoft.com/office/drawing/2014/main" xmlns="" val="2334560960"/>
                    </a:ext>
                  </a:extLst>
                </a:gridCol>
              </a:tblGrid>
              <a:tr h="35283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/>
                        <a:t>No.</a:t>
                      </a:r>
                      <a:endParaRPr lang="ko-KR" altLang="en-US" b="0" dirty="0"/>
                    </a:p>
                  </a:txBody>
                  <a:tcPr>
                    <a:solidFill>
                      <a:srgbClr val="42424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>
                          <a:latin typeface="THE정고딕130" panose="02020603020101020101" pitchFamily="18" charset="-127"/>
                          <a:ea typeface="THE정고딕130" panose="02020603020101020101" pitchFamily="18" charset="-127"/>
                        </a:rPr>
                        <a:t>Description</a:t>
                      </a:r>
                      <a:endParaRPr lang="ko-KR" altLang="en-US" b="0">
                        <a:latin typeface="THE정고딕130" panose="02020603020101020101" pitchFamily="18" charset="-127"/>
                        <a:ea typeface="THE정고딕130" panose="02020603020101020101" pitchFamily="18" charset="-127"/>
                      </a:endParaRPr>
                    </a:p>
                  </a:txBody>
                  <a:tcPr>
                    <a:solidFill>
                      <a:srgbClr val="42424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751963825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n-lt"/>
                        </a:rPr>
                        <a:t>1</a:t>
                      </a:r>
                      <a:endParaRPr lang="ko-KR" altLang="en-US" dirty="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err="1" smtClean="0">
                          <a:latin typeface="+mn-lt"/>
                        </a:rPr>
                        <a:t>카테고리별</a:t>
                      </a:r>
                      <a:r>
                        <a:rPr lang="ko-KR" altLang="en-US" sz="1600" dirty="0" smtClean="0">
                          <a:latin typeface="+mn-lt"/>
                        </a:rPr>
                        <a:t> </a:t>
                      </a:r>
                      <a:r>
                        <a:rPr lang="ko-KR" altLang="en-US" sz="1600" dirty="0" err="1" smtClean="0">
                          <a:latin typeface="+mn-lt"/>
                        </a:rPr>
                        <a:t>뷰로</a:t>
                      </a:r>
                      <a:r>
                        <a:rPr lang="ko-KR" altLang="en-US" sz="1600" dirty="0" smtClean="0">
                          <a:latin typeface="+mn-lt"/>
                        </a:rPr>
                        <a:t> 이동하는 버튼 </a:t>
                      </a:r>
                      <a:endParaRPr lang="ko-KR" altLang="en-US" sz="1600" dirty="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91784000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+mn-lt"/>
                        </a:rPr>
                        <a:t>2</a:t>
                      </a:r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latin typeface="+mn-lt"/>
                        </a:rPr>
                        <a:t>제목</a:t>
                      </a:r>
                      <a:r>
                        <a:rPr lang="en-US" altLang="ko-KR" sz="1600" dirty="0" smtClean="0">
                          <a:latin typeface="+mn-lt"/>
                        </a:rPr>
                        <a:t>, </a:t>
                      </a:r>
                      <a:r>
                        <a:rPr lang="ko-KR" altLang="en-US" sz="1600" dirty="0" smtClean="0">
                          <a:latin typeface="+mn-lt"/>
                        </a:rPr>
                        <a:t>카테고리</a:t>
                      </a:r>
                      <a:r>
                        <a:rPr lang="en-US" altLang="ko-KR" sz="1600" dirty="0" smtClean="0">
                          <a:latin typeface="+mn-lt"/>
                        </a:rPr>
                        <a:t>, </a:t>
                      </a:r>
                      <a:r>
                        <a:rPr lang="ko-KR" altLang="en-US" sz="1600" dirty="0" smtClean="0">
                          <a:latin typeface="+mn-lt"/>
                        </a:rPr>
                        <a:t>아이디</a:t>
                      </a:r>
                      <a:r>
                        <a:rPr lang="ko-KR" altLang="en-US" sz="1600" baseline="0" dirty="0" smtClean="0">
                          <a:latin typeface="+mn-lt"/>
                        </a:rPr>
                        <a:t> 등을 입력하여 검색</a:t>
                      </a:r>
                      <a:endParaRPr lang="ko-KR" altLang="en-US" sz="1600" dirty="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46846961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+mn-lt"/>
                        </a:rPr>
                        <a:t>3</a:t>
                      </a:r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latin typeface="+mn-lt"/>
                        </a:rPr>
                        <a:t>글 쓰기 페이지로 이동</a:t>
                      </a:r>
                      <a:endParaRPr lang="ko-KR" altLang="en-US" sz="1600" dirty="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44866652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86529314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599662976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921756979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179752825"/>
                  </a:ext>
                </a:extLst>
              </a:tr>
            </a:tbl>
          </a:graphicData>
        </a:graphic>
      </p:graphicFrame>
      <p:sp>
        <p:nvSpPr>
          <p:cNvPr id="6" name="타원 5">
            <a:extLst>
              <a:ext uri="{FF2B5EF4-FFF2-40B4-BE49-F238E27FC236}">
                <a16:creationId xmlns:a16="http://schemas.microsoft.com/office/drawing/2014/main" xmlns="" id="{B1C1F16E-E098-4217-B00A-C1E6B997E32C}"/>
              </a:ext>
            </a:extLst>
          </p:cNvPr>
          <p:cNvSpPr/>
          <p:nvPr/>
        </p:nvSpPr>
        <p:spPr>
          <a:xfrm>
            <a:off x="6606854" y="1060266"/>
            <a:ext cx="318654" cy="29094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xmlns="" id="{A835E6C0-9254-46F3-BBCB-11A83F5F4ECE}"/>
              </a:ext>
            </a:extLst>
          </p:cNvPr>
          <p:cNvSpPr/>
          <p:nvPr/>
        </p:nvSpPr>
        <p:spPr>
          <a:xfrm>
            <a:off x="7074521" y="1076611"/>
            <a:ext cx="318654" cy="29094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2</a:t>
            </a:r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xmlns="" id="{2854A205-856E-43FB-B6D3-67609D504681}"/>
              </a:ext>
            </a:extLst>
          </p:cNvPr>
          <p:cNvSpPr/>
          <p:nvPr/>
        </p:nvSpPr>
        <p:spPr>
          <a:xfrm>
            <a:off x="7526770" y="1062755"/>
            <a:ext cx="318654" cy="29094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3</a:t>
            </a:r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xmlns="" id="{8CF3E63C-AAF6-4969-A8DC-FEAB2CB59E62}"/>
              </a:ext>
            </a:extLst>
          </p:cNvPr>
          <p:cNvSpPr/>
          <p:nvPr/>
        </p:nvSpPr>
        <p:spPr>
          <a:xfrm>
            <a:off x="7910329" y="1076611"/>
            <a:ext cx="318654" cy="29094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4</a:t>
            </a:r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xmlns="" id="{1A108111-1462-4333-A661-8E5687C27ABA}"/>
              </a:ext>
            </a:extLst>
          </p:cNvPr>
          <p:cNvSpPr/>
          <p:nvPr/>
        </p:nvSpPr>
        <p:spPr>
          <a:xfrm>
            <a:off x="8303488" y="1076611"/>
            <a:ext cx="318654" cy="29094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5</a:t>
            </a:r>
            <a:endParaRPr lang="ko-KR" altLang="en-US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xmlns="" id="{75947897-D6CC-493C-9699-2AE93A7506B5}"/>
              </a:ext>
            </a:extLst>
          </p:cNvPr>
          <p:cNvSpPr txBox="1">
            <a:spLocks/>
          </p:cNvSpPr>
          <p:nvPr/>
        </p:nvSpPr>
        <p:spPr>
          <a:xfrm>
            <a:off x="3019518" y="180463"/>
            <a:ext cx="3932237" cy="39485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1600" kern="1200" smtClean="0">
                <a:solidFill>
                  <a:schemeClr val="bg1">
                    <a:lumMod val="85000"/>
                  </a:schemeClr>
                </a:solidFill>
                <a:latin typeface="THE정고딕130" panose="02020603020101020101" pitchFamily="18" charset="-127"/>
                <a:ea typeface="THE정고딕130" panose="02020603020101020101" pitchFamily="18" charset="-127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THE정고딕130" panose="02020603020101020101" pitchFamily="18" charset="-127"/>
                <a:ea typeface="THE정고딕130" panose="02020603020101020101" pitchFamily="18" charset="-127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THE정고딕130" panose="02020603020101020101" pitchFamily="18" charset="-127"/>
                <a:ea typeface="THE정고딕130" panose="02020603020101020101" pitchFamily="18" charset="-127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THE정고딕130" panose="02020603020101020101" pitchFamily="18" charset="-127"/>
                <a:ea typeface="THE정고딕130" panose="02020603020101020101" pitchFamily="18" charset="-127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THE정고딕130" panose="02020603020101020101" pitchFamily="18" charset="-127"/>
                <a:ea typeface="THE정고딕130" panose="02020603020101020101" pitchFamily="18" charset="-127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err="1" smtClean="0"/>
              <a:t>카테고리별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뷰</a:t>
            </a:r>
            <a:r>
              <a:rPr lang="ko-KR" altLang="en-US" dirty="0" smtClean="0"/>
              <a:t> </a:t>
            </a:r>
            <a:r>
              <a:rPr lang="en-US" altLang="ko-KR" dirty="0"/>
              <a:t>2</a:t>
            </a:r>
            <a:r>
              <a:rPr lang="en-US" altLang="ko-KR" dirty="0" smtClean="0"/>
              <a:t>/3</a:t>
            </a:r>
            <a:endParaRPr lang="ko-KR" altLang="en-US" dirty="0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227" y="2053621"/>
            <a:ext cx="7890493" cy="39740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타원 13">
            <a:extLst>
              <a:ext uri="{FF2B5EF4-FFF2-40B4-BE49-F238E27FC236}">
                <a16:creationId xmlns:a16="http://schemas.microsoft.com/office/drawing/2014/main" xmlns="" id="{B1C1F16E-E098-4217-B00A-C1E6B997E32C}"/>
              </a:ext>
            </a:extLst>
          </p:cNvPr>
          <p:cNvSpPr/>
          <p:nvPr/>
        </p:nvSpPr>
        <p:spPr>
          <a:xfrm>
            <a:off x="3563006" y="2555226"/>
            <a:ext cx="318654" cy="29094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xmlns="" id="{A835E6C0-9254-46F3-BBCB-11A83F5F4ECE}"/>
              </a:ext>
            </a:extLst>
          </p:cNvPr>
          <p:cNvSpPr/>
          <p:nvPr/>
        </p:nvSpPr>
        <p:spPr>
          <a:xfrm>
            <a:off x="2008534" y="2918808"/>
            <a:ext cx="318654" cy="29094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xmlns="" id="{2854A205-856E-43FB-B6D3-67609D504681}"/>
              </a:ext>
            </a:extLst>
          </p:cNvPr>
          <p:cNvSpPr/>
          <p:nvPr/>
        </p:nvSpPr>
        <p:spPr>
          <a:xfrm>
            <a:off x="6034301" y="3076458"/>
            <a:ext cx="318654" cy="29094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36696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xmlns="" id="{FA2627E5-B06A-42F4-AD64-C29DD12A0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075" y="101218"/>
            <a:ext cx="2463718" cy="549464"/>
          </a:xfrm>
        </p:spPr>
        <p:txBody>
          <a:bodyPr>
            <a:normAutofit fontScale="90000"/>
          </a:bodyPr>
          <a:lstStyle/>
          <a:p>
            <a:r>
              <a:rPr lang="ko-KR" altLang="en-US" sz="2900" dirty="0" smtClean="0"/>
              <a:t>커뮤니티</a:t>
            </a:r>
            <a:r>
              <a:rPr lang="en-US" altLang="ko-KR" sz="2900" dirty="0" smtClean="0"/>
              <a:t>-Q&amp;A</a:t>
            </a:r>
            <a:endParaRPr lang="ko-KR" altLang="en-US" sz="2900" dirty="0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xmlns="" id="{46C7ABE6-29E1-426A-A783-55A1B03A95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6095950"/>
              </p:ext>
            </p:extLst>
          </p:nvPr>
        </p:nvGraphicFramePr>
        <p:xfrm>
          <a:off x="8748250" y="1790425"/>
          <a:ext cx="3138949" cy="4264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3700">
                  <a:extLst>
                    <a:ext uri="{9D8B030D-6E8A-4147-A177-3AD203B41FA5}">
                      <a16:colId xmlns:a16="http://schemas.microsoft.com/office/drawing/2014/main" xmlns="" val="2915962073"/>
                    </a:ext>
                  </a:extLst>
                </a:gridCol>
                <a:gridCol w="2595249">
                  <a:extLst>
                    <a:ext uri="{9D8B030D-6E8A-4147-A177-3AD203B41FA5}">
                      <a16:colId xmlns:a16="http://schemas.microsoft.com/office/drawing/2014/main" xmlns="" val="2334560960"/>
                    </a:ext>
                  </a:extLst>
                </a:gridCol>
              </a:tblGrid>
              <a:tr h="35283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/>
                        <a:t>No.</a:t>
                      </a:r>
                      <a:endParaRPr lang="ko-KR" altLang="en-US" b="0" dirty="0"/>
                    </a:p>
                  </a:txBody>
                  <a:tcPr>
                    <a:solidFill>
                      <a:srgbClr val="42424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>
                          <a:latin typeface="THE정고딕130" panose="02020603020101020101" pitchFamily="18" charset="-127"/>
                          <a:ea typeface="THE정고딕130" panose="02020603020101020101" pitchFamily="18" charset="-127"/>
                        </a:rPr>
                        <a:t>Description</a:t>
                      </a:r>
                      <a:endParaRPr lang="ko-KR" altLang="en-US" b="0">
                        <a:latin typeface="THE정고딕130" panose="02020603020101020101" pitchFamily="18" charset="-127"/>
                        <a:ea typeface="THE정고딕130" panose="02020603020101020101" pitchFamily="18" charset="-127"/>
                      </a:endParaRPr>
                    </a:p>
                  </a:txBody>
                  <a:tcPr>
                    <a:solidFill>
                      <a:srgbClr val="42424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751963825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n-lt"/>
                        </a:rPr>
                        <a:t>1</a:t>
                      </a:r>
                      <a:endParaRPr lang="ko-KR" altLang="en-US" dirty="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err="1" smtClean="0">
                          <a:latin typeface="+mn-lt"/>
                        </a:rPr>
                        <a:t>카테고리별</a:t>
                      </a:r>
                      <a:r>
                        <a:rPr lang="ko-KR" altLang="en-US" sz="1600" dirty="0" smtClean="0">
                          <a:latin typeface="+mn-lt"/>
                        </a:rPr>
                        <a:t> </a:t>
                      </a:r>
                      <a:r>
                        <a:rPr lang="ko-KR" altLang="en-US" sz="1600" dirty="0" err="1" smtClean="0">
                          <a:latin typeface="+mn-lt"/>
                        </a:rPr>
                        <a:t>뷰로</a:t>
                      </a:r>
                      <a:r>
                        <a:rPr lang="ko-KR" altLang="en-US" sz="1600" dirty="0" smtClean="0">
                          <a:latin typeface="+mn-lt"/>
                        </a:rPr>
                        <a:t> 이동하는 버튼 </a:t>
                      </a:r>
                      <a:endParaRPr lang="ko-KR" altLang="en-US" sz="1600" dirty="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91784000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+mn-lt"/>
                        </a:rPr>
                        <a:t>2</a:t>
                      </a:r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latin typeface="+mn-lt"/>
                        </a:rPr>
                        <a:t>제목</a:t>
                      </a:r>
                      <a:r>
                        <a:rPr lang="en-US" altLang="ko-KR" sz="1600" dirty="0" smtClean="0">
                          <a:latin typeface="+mn-lt"/>
                        </a:rPr>
                        <a:t>, </a:t>
                      </a:r>
                      <a:r>
                        <a:rPr lang="ko-KR" altLang="en-US" sz="1600" dirty="0" smtClean="0">
                          <a:latin typeface="+mn-lt"/>
                        </a:rPr>
                        <a:t>카테고리</a:t>
                      </a:r>
                      <a:r>
                        <a:rPr lang="en-US" altLang="ko-KR" sz="1600" dirty="0" smtClean="0">
                          <a:latin typeface="+mn-lt"/>
                        </a:rPr>
                        <a:t>, </a:t>
                      </a:r>
                      <a:r>
                        <a:rPr lang="ko-KR" altLang="en-US" sz="1600" dirty="0" smtClean="0">
                          <a:latin typeface="+mn-lt"/>
                        </a:rPr>
                        <a:t>아이디</a:t>
                      </a:r>
                      <a:r>
                        <a:rPr lang="ko-KR" altLang="en-US" sz="1600" baseline="0" dirty="0" smtClean="0">
                          <a:latin typeface="+mn-lt"/>
                        </a:rPr>
                        <a:t> 등을 입력하여 검색</a:t>
                      </a:r>
                      <a:endParaRPr lang="ko-KR" altLang="en-US" sz="1600" dirty="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46846961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+mn-lt"/>
                        </a:rPr>
                        <a:t>3</a:t>
                      </a:r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latin typeface="+mn-lt"/>
                        </a:rPr>
                        <a:t>글 쓰기 페이지로 이동</a:t>
                      </a:r>
                      <a:endParaRPr lang="ko-KR" altLang="en-US" sz="1600" dirty="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44866652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86529314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599662976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921756979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179752825"/>
                  </a:ext>
                </a:extLst>
              </a:tr>
            </a:tbl>
          </a:graphicData>
        </a:graphic>
      </p:graphicFrame>
      <p:sp>
        <p:nvSpPr>
          <p:cNvPr id="6" name="타원 5">
            <a:extLst>
              <a:ext uri="{FF2B5EF4-FFF2-40B4-BE49-F238E27FC236}">
                <a16:creationId xmlns:a16="http://schemas.microsoft.com/office/drawing/2014/main" xmlns="" id="{B1C1F16E-E098-4217-B00A-C1E6B997E32C}"/>
              </a:ext>
            </a:extLst>
          </p:cNvPr>
          <p:cNvSpPr/>
          <p:nvPr/>
        </p:nvSpPr>
        <p:spPr>
          <a:xfrm>
            <a:off x="6606854" y="1060266"/>
            <a:ext cx="318654" cy="29094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xmlns="" id="{A835E6C0-9254-46F3-BBCB-11A83F5F4ECE}"/>
              </a:ext>
            </a:extLst>
          </p:cNvPr>
          <p:cNvSpPr/>
          <p:nvPr/>
        </p:nvSpPr>
        <p:spPr>
          <a:xfrm>
            <a:off x="7074521" y="1076611"/>
            <a:ext cx="318654" cy="29094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2</a:t>
            </a:r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xmlns="" id="{2854A205-856E-43FB-B6D3-67609D504681}"/>
              </a:ext>
            </a:extLst>
          </p:cNvPr>
          <p:cNvSpPr/>
          <p:nvPr/>
        </p:nvSpPr>
        <p:spPr>
          <a:xfrm>
            <a:off x="7526770" y="1062755"/>
            <a:ext cx="318654" cy="29094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3</a:t>
            </a:r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xmlns="" id="{8CF3E63C-AAF6-4969-A8DC-FEAB2CB59E62}"/>
              </a:ext>
            </a:extLst>
          </p:cNvPr>
          <p:cNvSpPr/>
          <p:nvPr/>
        </p:nvSpPr>
        <p:spPr>
          <a:xfrm>
            <a:off x="7910329" y="1076611"/>
            <a:ext cx="318654" cy="29094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4</a:t>
            </a:r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xmlns="" id="{1A108111-1462-4333-A661-8E5687C27ABA}"/>
              </a:ext>
            </a:extLst>
          </p:cNvPr>
          <p:cNvSpPr/>
          <p:nvPr/>
        </p:nvSpPr>
        <p:spPr>
          <a:xfrm>
            <a:off x="8303488" y="1076611"/>
            <a:ext cx="318654" cy="29094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5</a:t>
            </a:r>
            <a:endParaRPr lang="ko-KR" altLang="en-US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xmlns="" id="{75947897-D6CC-493C-9699-2AE93A7506B5}"/>
              </a:ext>
            </a:extLst>
          </p:cNvPr>
          <p:cNvSpPr txBox="1">
            <a:spLocks/>
          </p:cNvSpPr>
          <p:nvPr/>
        </p:nvSpPr>
        <p:spPr>
          <a:xfrm>
            <a:off x="3019518" y="180463"/>
            <a:ext cx="3932237" cy="39485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1600" kern="1200" smtClean="0">
                <a:solidFill>
                  <a:schemeClr val="bg1">
                    <a:lumMod val="85000"/>
                  </a:schemeClr>
                </a:solidFill>
                <a:latin typeface="THE정고딕130" panose="02020603020101020101" pitchFamily="18" charset="-127"/>
                <a:ea typeface="THE정고딕130" panose="02020603020101020101" pitchFamily="18" charset="-127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THE정고딕130" panose="02020603020101020101" pitchFamily="18" charset="-127"/>
                <a:ea typeface="THE정고딕130" panose="02020603020101020101" pitchFamily="18" charset="-127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THE정고딕130" panose="02020603020101020101" pitchFamily="18" charset="-127"/>
                <a:ea typeface="THE정고딕130" panose="02020603020101020101" pitchFamily="18" charset="-127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THE정고딕130" panose="02020603020101020101" pitchFamily="18" charset="-127"/>
                <a:ea typeface="THE정고딕130" panose="02020603020101020101" pitchFamily="18" charset="-127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THE정고딕130" panose="02020603020101020101" pitchFamily="18" charset="-127"/>
                <a:ea typeface="THE정고딕130" panose="02020603020101020101" pitchFamily="18" charset="-127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err="1" smtClean="0"/>
              <a:t>카테고리별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뷰</a:t>
            </a:r>
            <a:r>
              <a:rPr lang="ko-KR" altLang="en-US" dirty="0" smtClean="0"/>
              <a:t> </a:t>
            </a:r>
            <a:r>
              <a:rPr lang="en-US" altLang="ko-KR" dirty="0" smtClean="0"/>
              <a:t>3/3</a:t>
            </a:r>
            <a:endParaRPr lang="ko-KR" altLang="en-US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266" y="2072674"/>
            <a:ext cx="7931549" cy="39533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타원 12">
            <a:extLst>
              <a:ext uri="{FF2B5EF4-FFF2-40B4-BE49-F238E27FC236}">
                <a16:creationId xmlns:a16="http://schemas.microsoft.com/office/drawing/2014/main" xmlns="" id="{B1C1F16E-E098-4217-B00A-C1E6B997E32C}"/>
              </a:ext>
            </a:extLst>
          </p:cNvPr>
          <p:cNvSpPr/>
          <p:nvPr/>
        </p:nvSpPr>
        <p:spPr>
          <a:xfrm>
            <a:off x="3563006" y="2555226"/>
            <a:ext cx="318654" cy="29094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xmlns="" id="{A835E6C0-9254-46F3-BBCB-11A83F5F4ECE}"/>
              </a:ext>
            </a:extLst>
          </p:cNvPr>
          <p:cNvSpPr/>
          <p:nvPr/>
        </p:nvSpPr>
        <p:spPr>
          <a:xfrm>
            <a:off x="1987514" y="2939828"/>
            <a:ext cx="318654" cy="29094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xmlns="" id="{2854A205-856E-43FB-B6D3-67609D504681}"/>
              </a:ext>
            </a:extLst>
          </p:cNvPr>
          <p:cNvSpPr/>
          <p:nvPr/>
        </p:nvSpPr>
        <p:spPr>
          <a:xfrm>
            <a:off x="6034301" y="3076458"/>
            <a:ext cx="318654" cy="29094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26582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xmlns="" id="{FA2627E5-B06A-42F4-AD64-C29DD12A0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075" y="101218"/>
            <a:ext cx="3998228" cy="549464"/>
          </a:xfrm>
        </p:spPr>
        <p:txBody>
          <a:bodyPr>
            <a:normAutofit fontScale="90000"/>
          </a:bodyPr>
          <a:lstStyle/>
          <a:p>
            <a:r>
              <a:rPr lang="ko-KR" altLang="en-US" dirty="0" smtClean="0"/>
              <a:t>카테고리</a:t>
            </a:r>
            <a:r>
              <a:rPr lang="en-US" altLang="ko-KR" dirty="0" smtClean="0"/>
              <a:t>-Detail View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75947897-D6CC-493C-9699-2AE93A7506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371251" y="190972"/>
            <a:ext cx="3932237" cy="394855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dirty="0" err="1" smtClean="0"/>
              <a:t>게시글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xmlns="" id="{46C7ABE6-29E1-426A-A783-55A1B03A95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2587972"/>
              </p:ext>
            </p:extLst>
          </p:nvPr>
        </p:nvGraphicFramePr>
        <p:xfrm>
          <a:off x="8748250" y="1790425"/>
          <a:ext cx="3138949" cy="42951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3700">
                  <a:extLst>
                    <a:ext uri="{9D8B030D-6E8A-4147-A177-3AD203B41FA5}">
                      <a16:colId xmlns:a16="http://schemas.microsoft.com/office/drawing/2014/main" xmlns="" val="2915962073"/>
                    </a:ext>
                  </a:extLst>
                </a:gridCol>
                <a:gridCol w="2595249">
                  <a:extLst>
                    <a:ext uri="{9D8B030D-6E8A-4147-A177-3AD203B41FA5}">
                      <a16:colId xmlns:a16="http://schemas.microsoft.com/office/drawing/2014/main" xmlns="" val="2334560960"/>
                    </a:ext>
                  </a:extLst>
                </a:gridCol>
              </a:tblGrid>
              <a:tr h="35283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/>
                        <a:t>No.</a:t>
                      </a:r>
                      <a:endParaRPr lang="ko-KR" altLang="en-US" b="0" dirty="0"/>
                    </a:p>
                  </a:txBody>
                  <a:tcPr>
                    <a:solidFill>
                      <a:srgbClr val="42424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>
                          <a:latin typeface="THE정고딕130" panose="02020603020101020101" pitchFamily="18" charset="-127"/>
                          <a:ea typeface="THE정고딕130" panose="02020603020101020101" pitchFamily="18" charset="-127"/>
                        </a:rPr>
                        <a:t>Description</a:t>
                      </a:r>
                      <a:endParaRPr lang="ko-KR" altLang="en-US" b="0">
                        <a:latin typeface="THE정고딕130" panose="02020603020101020101" pitchFamily="18" charset="-127"/>
                        <a:ea typeface="THE정고딕130" panose="02020603020101020101" pitchFamily="18" charset="-127"/>
                      </a:endParaRPr>
                    </a:p>
                  </a:txBody>
                  <a:tcPr>
                    <a:solidFill>
                      <a:srgbClr val="42424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751963825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+mn-lt"/>
                        </a:rPr>
                        <a:t>1</a:t>
                      </a:r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latin typeface="+mn-lt"/>
                        </a:rPr>
                        <a:t>글의 제목과 작성날짜</a:t>
                      </a:r>
                      <a:r>
                        <a:rPr lang="en-US" altLang="ko-KR" sz="1600" dirty="0" smtClean="0">
                          <a:latin typeface="+mn-lt"/>
                        </a:rPr>
                        <a:t>, </a:t>
                      </a:r>
                      <a:r>
                        <a:rPr lang="ko-KR" altLang="en-US" sz="1600" dirty="0" smtClean="0">
                          <a:latin typeface="+mn-lt"/>
                        </a:rPr>
                        <a:t>작성자 표시</a:t>
                      </a:r>
                      <a:endParaRPr lang="ko-KR" altLang="en-US" sz="1600" dirty="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91784000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+mn-lt"/>
                        </a:rPr>
                        <a:t>2</a:t>
                      </a:r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latin typeface="+mn-lt"/>
                        </a:rPr>
                        <a:t>글의 내용과 장소에 대한 지도 출력</a:t>
                      </a:r>
                      <a:endParaRPr lang="ko-KR" altLang="en-US" sz="1600" dirty="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46846961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+mn-lt"/>
                        </a:rPr>
                        <a:t>3</a:t>
                      </a:r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err="1" smtClean="0">
                          <a:latin typeface="+mn-lt"/>
                        </a:rPr>
                        <a:t>게시글에</a:t>
                      </a:r>
                      <a:r>
                        <a:rPr lang="ko-KR" altLang="en-US" sz="1600" dirty="0" smtClean="0">
                          <a:latin typeface="+mn-lt"/>
                        </a:rPr>
                        <a:t> 대한 </a:t>
                      </a:r>
                      <a:r>
                        <a:rPr lang="ko-KR" altLang="en-US" sz="1600" dirty="0" err="1" smtClean="0">
                          <a:latin typeface="+mn-lt"/>
                        </a:rPr>
                        <a:t>댓글</a:t>
                      </a:r>
                      <a:r>
                        <a:rPr lang="ko-KR" altLang="en-US" sz="1600" dirty="0" smtClean="0">
                          <a:latin typeface="+mn-lt"/>
                        </a:rPr>
                        <a:t> 입력</a:t>
                      </a:r>
                      <a:endParaRPr lang="ko-KR" altLang="en-US" sz="1600" dirty="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44866652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+mn-lt"/>
                        </a:rPr>
                        <a:t>4</a:t>
                      </a:r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latin typeface="+mn-lt"/>
                        </a:rPr>
                        <a:t>입력된 본인의 </a:t>
                      </a:r>
                      <a:r>
                        <a:rPr lang="ko-KR" altLang="en-US" sz="1600" dirty="0" err="1" smtClean="0">
                          <a:latin typeface="+mn-lt"/>
                        </a:rPr>
                        <a:t>댓글</a:t>
                      </a:r>
                      <a:r>
                        <a:rPr lang="ko-KR" altLang="en-US" sz="1600" dirty="0" smtClean="0">
                          <a:latin typeface="+mn-lt"/>
                        </a:rPr>
                        <a:t> 삭제</a:t>
                      </a:r>
                      <a:r>
                        <a:rPr lang="en-US" altLang="ko-KR" sz="1600" dirty="0" smtClean="0">
                          <a:latin typeface="+mn-lt"/>
                        </a:rPr>
                        <a:t>/ </a:t>
                      </a:r>
                      <a:r>
                        <a:rPr lang="ko-KR" altLang="en-US" sz="1600" dirty="0" smtClean="0">
                          <a:latin typeface="+mn-lt"/>
                        </a:rPr>
                        <a:t>수정 가능</a:t>
                      </a:r>
                      <a:endParaRPr lang="ko-KR" altLang="en-US" sz="1600" dirty="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86529314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599662976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921756979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179752825"/>
                  </a:ext>
                </a:extLst>
              </a:tr>
            </a:tbl>
          </a:graphicData>
        </a:graphic>
      </p:graphicFrame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609" y="2065116"/>
            <a:ext cx="8092577" cy="40841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xmlns="" id="{B1C1F16E-E098-4217-B00A-C1E6B997E32C}"/>
              </a:ext>
            </a:extLst>
          </p:cNvPr>
          <p:cNvSpPr/>
          <p:nvPr/>
        </p:nvSpPr>
        <p:spPr>
          <a:xfrm>
            <a:off x="1215047" y="2405591"/>
            <a:ext cx="318654" cy="29094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xmlns="" id="{A835E6C0-9254-46F3-BBCB-11A83F5F4ECE}"/>
              </a:ext>
            </a:extLst>
          </p:cNvPr>
          <p:cNvSpPr/>
          <p:nvPr/>
        </p:nvSpPr>
        <p:spPr>
          <a:xfrm>
            <a:off x="1215047" y="2960847"/>
            <a:ext cx="318654" cy="29094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xmlns="" id="{2854A205-856E-43FB-B6D3-67609D504681}"/>
              </a:ext>
            </a:extLst>
          </p:cNvPr>
          <p:cNvSpPr/>
          <p:nvPr/>
        </p:nvSpPr>
        <p:spPr>
          <a:xfrm>
            <a:off x="1215047" y="4930562"/>
            <a:ext cx="318654" cy="29094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xmlns="" id="{8CF3E63C-AAF6-4969-A8DC-FEAB2CB59E62}"/>
              </a:ext>
            </a:extLst>
          </p:cNvPr>
          <p:cNvSpPr/>
          <p:nvPr/>
        </p:nvSpPr>
        <p:spPr>
          <a:xfrm>
            <a:off x="5703157" y="5203371"/>
            <a:ext cx="318654" cy="29094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36696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>
            <a:cxnSpLocks/>
          </p:cNvCxnSpPr>
          <p:nvPr/>
        </p:nvCxnSpPr>
        <p:spPr>
          <a:xfrm>
            <a:off x="12020574" y="2433387"/>
            <a:ext cx="2345335" cy="1363993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>
            <a:cxnSpLocks/>
          </p:cNvCxnSpPr>
          <p:nvPr/>
        </p:nvCxnSpPr>
        <p:spPr>
          <a:xfrm>
            <a:off x="13635973" y="4617153"/>
            <a:ext cx="1013904" cy="1363994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1E9BAF3A-BBD6-4111-B053-3C5882097A4F}"/>
              </a:ext>
            </a:extLst>
          </p:cNvPr>
          <p:cNvSpPr/>
          <p:nvPr/>
        </p:nvSpPr>
        <p:spPr>
          <a:xfrm>
            <a:off x="0" y="-11163"/>
            <a:ext cx="12192000" cy="650682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HE정고딕130" panose="02020603020101020101" pitchFamily="18" charset="-127"/>
              <a:ea typeface="THE정고딕130" panose="02020603020101020101" pitchFamily="18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9179242E-EC74-4CD0-B793-9CFC06FB2FE0}"/>
              </a:ext>
            </a:extLst>
          </p:cNvPr>
          <p:cNvSpPr/>
          <p:nvPr/>
        </p:nvSpPr>
        <p:spPr>
          <a:xfrm>
            <a:off x="415638" y="-64904"/>
            <a:ext cx="417541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smtClean="0">
                <a:solidFill>
                  <a:schemeClr val="bg1"/>
                </a:solidFill>
                <a:latin typeface="THE정고딕150" panose="02020603020101020101" pitchFamily="18" charset="-127"/>
                <a:ea typeface="THE정고딕150" panose="02020603020101020101" pitchFamily="18" charset="-127"/>
              </a:rPr>
              <a:t>화면 구조도 </a:t>
            </a:r>
            <a:r>
              <a:rPr lang="en-US" altLang="ko-KR" sz="2800" smtClean="0">
                <a:solidFill>
                  <a:schemeClr val="bg1"/>
                </a:solidFill>
                <a:latin typeface="THE정고딕150" panose="02020603020101020101" pitchFamily="18" charset="-127"/>
                <a:ea typeface="THE정고딕150" panose="02020603020101020101" pitchFamily="18" charset="-127"/>
              </a:rPr>
              <a:t>- </a:t>
            </a:r>
            <a:r>
              <a:rPr lang="ko-KR" altLang="en-US" sz="2800" smtClean="0">
                <a:solidFill>
                  <a:schemeClr val="bg1"/>
                </a:solidFill>
                <a:latin typeface="THE정고딕150" panose="02020603020101020101" pitchFamily="18" charset="-127"/>
                <a:ea typeface="THE정고딕150" panose="02020603020101020101" pitchFamily="18" charset="-127"/>
              </a:rPr>
              <a:t>사용자</a:t>
            </a:r>
            <a:r>
              <a:rPr lang="ko-KR" altLang="en-US" sz="1400" smtClean="0">
                <a:solidFill>
                  <a:schemeClr val="bg1"/>
                </a:solidFill>
                <a:latin typeface="THE정고딕150" panose="02020603020101020101" pitchFamily="18" charset="-127"/>
                <a:ea typeface="THE정고딕150" panose="02020603020101020101" pitchFamily="18" charset="-127"/>
              </a:rPr>
              <a:t> </a:t>
            </a:r>
            <a:endParaRPr lang="ko-KR" altLang="en-US" sz="1400" dirty="0">
              <a:solidFill>
                <a:schemeClr val="bg1"/>
              </a:solidFill>
              <a:latin typeface="THE정고딕150" panose="02020603020101020101" pitchFamily="18" charset="-127"/>
              <a:ea typeface="THE정고딕150" panose="02020603020101020101" pitchFamily="18" charset="-127"/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2457450" y="1754268"/>
            <a:ext cx="1276350" cy="523875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chemeClr val="bg1"/>
                </a:solidFill>
              </a:rPr>
              <a:t>메인</a:t>
            </a: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2457450" y="3345650"/>
            <a:ext cx="1276350" cy="523875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chemeClr val="bg1"/>
                </a:solidFill>
              </a:rPr>
              <a:t>로그인</a:t>
            </a: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1057275" y="3345650"/>
            <a:ext cx="1276350" cy="523875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chemeClr val="bg1"/>
                </a:solidFill>
              </a:rPr>
              <a:t>회원가입</a:t>
            </a: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3876675" y="3345647"/>
            <a:ext cx="1276350" cy="523875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smtClean="0">
                <a:solidFill>
                  <a:schemeClr val="bg1"/>
                </a:solidFill>
              </a:rPr>
              <a:t>ID/PW</a:t>
            </a:r>
            <a:r>
              <a:rPr lang="ko-KR" altLang="en-US" sz="1600" smtClean="0">
                <a:solidFill>
                  <a:schemeClr val="bg1"/>
                </a:solidFill>
              </a:rPr>
              <a:t>찾기</a:t>
            </a:r>
            <a:endParaRPr lang="ko-KR" altLang="en-US" sz="1600">
              <a:solidFill>
                <a:schemeClr val="bg1"/>
              </a:solidFill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2457450" y="4775273"/>
            <a:ext cx="1276350" cy="523875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mtClean="0">
                <a:solidFill>
                  <a:schemeClr val="bg1"/>
                </a:solidFill>
              </a:rPr>
              <a:t>로그인 후 메인</a:t>
            </a:r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6210300" y="1754268"/>
            <a:ext cx="1276350" cy="523875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chemeClr val="bg1"/>
                </a:solidFill>
              </a:rPr>
              <a:t>BMI</a:t>
            </a:r>
            <a:r>
              <a:rPr lang="ko-KR" altLang="en-US" smtClean="0">
                <a:solidFill>
                  <a:schemeClr val="bg1"/>
                </a:solidFill>
              </a:rPr>
              <a:t>측정</a:t>
            </a: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6210300" y="4096458"/>
            <a:ext cx="1276350" cy="523875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smtClean="0">
                <a:solidFill>
                  <a:schemeClr val="bg1"/>
                </a:solidFill>
              </a:rPr>
              <a:t>체육시설찾기</a:t>
            </a:r>
            <a:endParaRPr lang="ko-KR" altLang="en-US" sz="1400">
              <a:solidFill>
                <a:schemeClr val="bg1"/>
              </a:solidFill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>
            <a:off x="6210300" y="2525793"/>
            <a:ext cx="1276350" cy="523875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chemeClr val="bg1"/>
                </a:solidFill>
              </a:rPr>
              <a:t>운동법</a:t>
            </a: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33" name="모서리가 둥근 직사각형 32"/>
          <p:cNvSpPr/>
          <p:nvPr/>
        </p:nvSpPr>
        <p:spPr>
          <a:xfrm>
            <a:off x="7829550" y="971634"/>
            <a:ext cx="1276350" cy="523875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chemeClr val="bg1"/>
                </a:solidFill>
              </a:rPr>
              <a:t>헬</a:t>
            </a:r>
            <a:r>
              <a:rPr lang="ko-KR" altLang="en-US">
                <a:solidFill>
                  <a:schemeClr val="bg1"/>
                </a:solidFill>
              </a:rPr>
              <a:t>스</a:t>
            </a:r>
          </a:p>
        </p:txBody>
      </p:sp>
      <p:sp>
        <p:nvSpPr>
          <p:cNvPr id="34" name="모서리가 둥근 직사각형 33"/>
          <p:cNvSpPr/>
          <p:nvPr/>
        </p:nvSpPr>
        <p:spPr>
          <a:xfrm>
            <a:off x="7829550" y="1743160"/>
            <a:ext cx="1276350" cy="523875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chemeClr val="bg1"/>
                </a:solidFill>
              </a:rPr>
              <a:t>요가</a:t>
            </a: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7829550" y="2525792"/>
            <a:ext cx="1276350" cy="523875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chemeClr val="bg1"/>
                </a:solidFill>
              </a:rPr>
              <a:t>필라테스</a:t>
            </a: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37" name="모서리가 둥근 직사각형 36"/>
          <p:cNvSpPr/>
          <p:nvPr/>
        </p:nvSpPr>
        <p:spPr>
          <a:xfrm>
            <a:off x="7829550" y="3345650"/>
            <a:ext cx="1276350" cy="523875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chemeClr val="bg1"/>
                </a:solidFill>
              </a:rPr>
              <a:t>맨몸운동</a:t>
            </a: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39" name="모서리가 둥근 직사각형 38"/>
          <p:cNvSpPr/>
          <p:nvPr/>
        </p:nvSpPr>
        <p:spPr>
          <a:xfrm>
            <a:off x="7829550" y="4096458"/>
            <a:ext cx="1276350" cy="523875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smtClean="0">
                <a:solidFill>
                  <a:schemeClr val="bg1"/>
                </a:solidFill>
              </a:rPr>
              <a:t>헬스장 목록</a:t>
            </a:r>
            <a:endParaRPr lang="ko-KR" altLang="en-US" sz="1400">
              <a:solidFill>
                <a:schemeClr val="bg1"/>
              </a:solidFill>
            </a:endParaRPr>
          </a:p>
        </p:txBody>
      </p:sp>
      <p:sp>
        <p:nvSpPr>
          <p:cNvPr id="41" name="모서리가 둥근 직사각형 40"/>
          <p:cNvSpPr/>
          <p:nvPr/>
        </p:nvSpPr>
        <p:spPr>
          <a:xfrm>
            <a:off x="9420225" y="4096457"/>
            <a:ext cx="1276350" cy="523875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smtClean="0">
                <a:solidFill>
                  <a:schemeClr val="bg1"/>
                </a:solidFill>
              </a:rPr>
              <a:t>헬스장 디테일뷰</a:t>
            </a:r>
            <a:endParaRPr lang="ko-KR" altLang="en-US" sz="1100">
              <a:solidFill>
                <a:schemeClr val="bg1"/>
              </a:solidFill>
            </a:endParaRPr>
          </a:p>
        </p:txBody>
      </p:sp>
      <p:sp>
        <p:nvSpPr>
          <p:cNvPr id="42" name="모서리가 둥근 직사각형 41"/>
          <p:cNvSpPr/>
          <p:nvPr/>
        </p:nvSpPr>
        <p:spPr>
          <a:xfrm>
            <a:off x="6210300" y="6143624"/>
            <a:ext cx="1276350" cy="523875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smtClean="0">
                <a:solidFill>
                  <a:schemeClr val="bg1"/>
                </a:solidFill>
              </a:rPr>
              <a:t>마이페이지</a:t>
            </a:r>
            <a:endParaRPr lang="ko-KR" altLang="en-US" sz="1600">
              <a:solidFill>
                <a:schemeClr val="bg1"/>
              </a:solidFill>
            </a:endParaRPr>
          </a:p>
        </p:txBody>
      </p:sp>
      <p:sp>
        <p:nvSpPr>
          <p:cNvPr id="44" name="모서리가 둥근 직사각형 43"/>
          <p:cNvSpPr/>
          <p:nvPr/>
        </p:nvSpPr>
        <p:spPr>
          <a:xfrm>
            <a:off x="6210300" y="5457271"/>
            <a:ext cx="1276350" cy="523875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chemeClr val="bg1"/>
                </a:solidFill>
              </a:rPr>
              <a:t>커뮤니티</a:t>
            </a:r>
            <a:endParaRPr lang="en-US" altLang="ko-KR" smtClean="0">
              <a:solidFill>
                <a:schemeClr val="bg1"/>
              </a:solidFill>
            </a:endParaRPr>
          </a:p>
        </p:txBody>
      </p:sp>
      <p:sp>
        <p:nvSpPr>
          <p:cNvPr id="45" name="모서리가 둥근 직사각형 44"/>
          <p:cNvSpPr/>
          <p:nvPr/>
        </p:nvSpPr>
        <p:spPr>
          <a:xfrm>
            <a:off x="7829550" y="4775274"/>
            <a:ext cx="1276350" cy="523875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chemeClr val="bg1"/>
                </a:solidFill>
              </a:rPr>
              <a:t>운동하자</a:t>
            </a: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46" name="모서리가 둥근 직사각형 45"/>
          <p:cNvSpPr/>
          <p:nvPr/>
        </p:nvSpPr>
        <p:spPr>
          <a:xfrm>
            <a:off x="7829550" y="5457270"/>
            <a:ext cx="1276350" cy="523875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chemeClr val="bg1"/>
                </a:solidFill>
              </a:rPr>
              <a:t>후기</a:t>
            </a:r>
            <a:endParaRPr lang="en-US" altLang="ko-KR" smtClean="0">
              <a:solidFill>
                <a:schemeClr val="bg1"/>
              </a:solidFill>
            </a:endParaRPr>
          </a:p>
        </p:txBody>
      </p:sp>
      <p:sp>
        <p:nvSpPr>
          <p:cNvPr id="48" name="모서리가 둥근 직사각형 47"/>
          <p:cNvSpPr/>
          <p:nvPr/>
        </p:nvSpPr>
        <p:spPr>
          <a:xfrm>
            <a:off x="7829550" y="6143625"/>
            <a:ext cx="1276350" cy="523875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chemeClr val="bg1"/>
                </a:solidFill>
              </a:rPr>
              <a:t>Q&amp;A</a:t>
            </a:r>
            <a:endParaRPr lang="ko-KR" altLang="en-US">
              <a:solidFill>
                <a:schemeClr val="bg1"/>
              </a:solidFill>
            </a:endParaRPr>
          </a:p>
        </p:txBody>
      </p:sp>
      <p:cxnSp>
        <p:nvCxnSpPr>
          <p:cNvPr id="6" name="직선 연결선 5"/>
          <p:cNvCxnSpPr>
            <a:stCxn id="2" idx="2"/>
            <a:endCxn id="19" idx="0"/>
          </p:cNvCxnSpPr>
          <p:nvPr/>
        </p:nvCxnSpPr>
        <p:spPr>
          <a:xfrm>
            <a:off x="3095625" y="2278143"/>
            <a:ext cx="0" cy="106750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/>
          <p:cNvCxnSpPr>
            <a:endCxn id="23" idx="0"/>
          </p:cNvCxnSpPr>
          <p:nvPr/>
        </p:nvCxnSpPr>
        <p:spPr>
          <a:xfrm>
            <a:off x="4514850" y="2717479"/>
            <a:ext cx="0" cy="6281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/>
          <p:cNvCxnSpPr/>
          <p:nvPr/>
        </p:nvCxnSpPr>
        <p:spPr>
          <a:xfrm>
            <a:off x="1695450" y="2717479"/>
            <a:ext cx="28194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/>
          <p:cNvCxnSpPr>
            <a:endCxn id="20" idx="0"/>
          </p:cNvCxnSpPr>
          <p:nvPr/>
        </p:nvCxnSpPr>
        <p:spPr>
          <a:xfrm>
            <a:off x="1695450" y="2717479"/>
            <a:ext cx="0" cy="6281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/>
          <p:cNvCxnSpPr>
            <a:stCxn id="19" idx="2"/>
            <a:endCxn id="25" idx="0"/>
          </p:cNvCxnSpPr>
          <p:nvPr/>
        </p:nvCxnSpPr>
        <p:spPr>
          <a:xfrm>
            <a:off x="3095625" y="3869525"/>
            <a:ext cx="0" cy="9057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/>
          <p:cNvCxnSpPr>
            <a:stCxn id="23" idx="2"/>
          </p:cNvCxnSpPr>
          <p:nvPr/>
        </p:nvCxnSpPr>
        <p:spPr>
          <a:xfrm>
            <a:off x="4514850" y="3869522"/>
            <a:ext cx="0" cy="48887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/>
          <p:cNvCxnSpPr/>
          <p:nvPr/>
        </p:nvCxnSpPr>
        <p:spPr>
          <a:xfrm flipV="1">
            <a:off x="1695451" y="3869525"/>
            <a:ext cx="0" cy="4888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/>
          <p:cNvCxnSpPr/>
          <p:nvPr/>
        </p:nvCxnSpPr>
        <p:spPr>
          <a:xfrm>
            <a:off x="1695451" y="4358394"/>
            <a:ext cx="2819399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/>
          <p:cNvCxnSpPr>
            <a:stCxn id="26" idx="1"/>
            <a:endCxn id="2" idx="3"/>
          </p:cNvCxnSpPr>
          <p:nvPr/>
        </p:nvCxnSpPr>
        <p:spPr>
          <a:xfrm flipH="1">
            <a:off x="3733800" y="2016206"/>
            <a:ext cx="24765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/>
          <p:cNvCxnSpPr/>
          <p:nvPr/>
        </p:nvCxnSpPr>
        <p:spPr>
          <a:xfrm flipH="1" flipV="1">
            <a:off x="3105150" y="6403493"/>
            <a:ext cx="3105150" cy="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/>
          <p:cNvCxnSpPr>
            <a:endCxn id="25" idx="2"/>
          </p:cNvCxnSpPr>
          <p:nvPr/>
        </p:nvCxnSpPr>
        <p:spPr>
          <a:xfrm flipH="1" flipV="1">
            <a:off x="3095625" y="5299148"/>
            <a:ext cx="9525" cy="11043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/>
          <p:cNvCxnSpPr/>
          <p:nvPr/>
        </p:nvCxnSpPr>
        <p:spPr>
          <a:xfrm>
            <a:off x="5724525" y="2016205"/>
            <a:ext cx="0" cy="370300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/>
          <p:cNvCxnSpPr>
            <a:stCxn id="44" idx="1"/>
          </p:cNvCxnSpPr>
          <p:nvPr/>
        </p:nvCxnSpPr>
        <p:spPr>
          <a:xfrm flipH="1" flipV="1">
            <a:off x="5724525" y="5719208"/>
            <a:ext cx="485775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연결선 81"/>
          <p:cNvCxnSpPr>
            <a:stCxn id="32" idx="1"/>
          </p:cNvCxnSpPr>
          <p:nvPr/>
        </p:nvCxnSpPr>
        <p:spPr>
          <a:xfrm flipH="1" flipV="1">
            <a:off x="5724525" y="2787730"/>
            <a:ext cx="485775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연결선 85"/>
          <p:cNvCxnSpPr>
            <a:stCxn id="31" idx="1"/>
          </p:cNvCxnSpPr>
          <p:nvPr/>
        </p:nvCxnSpPr>
        <p:spPr>
          <a:xfrm flipH="1">
            <a:off x="5724525" y="4358396"/>
            <a:ext cx="48577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연결선 88"/>
          <p:cNvCxnSpPr>
            <a:stCxn id="25" idx="3"/>
          </p:cNvCxnSpPr>
          <p:nvPr/>
        </p:nvCxnSpPr>
        <p:spPr>
          <a:xfrm flipV="1">
            <a:off x="3733800" y="5037210"/>
            <a:ext cx="1990725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연결선 91"/>
          <p:cNvCxnSpPr>
            <a:stCxn id="32" idx="3"/>
            <a:endCxn id="35" idx="1"/>
          </p:cNvCxnSpPr>
          <p:nvPr/>
        </p:nvCxnSpPr>
        <p:spPr>
          <a:xfrm flipV="1">
            <a:off x="7486650" y="2787730"/>
            <a:ext cx="342900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연결선 97"/>
          <p:cNvCxnSpPr/>
          <p:nvPr/>
        </p:nvCxnSpPr>
        <p:spPr>
          <a:xfrm>
            <a:off x="7667625" y="1233571"/>
            <a:ext cx="0" cy="23740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연결선 99"/>
          <p:cNvCxnSpPr>
            <a:stCxn id="33" idx="1"/>
          </p:cNvCxnSpPr>
          <p:nvPr/>
        </p:nvCxnSpPr>
        <p:spPr>
          <a:xfrm flipH="1" flipV="1">
            <a:off x="7667625" y="1233571"/>
            <a:ext cx="161925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연결선 102"/>
          <p:cNvCxnSpPr>
            <a:stCxn id="37" idx="1"/>
          </p:cNvCxnSpPr>
          <p:nvPr/>
        </p:nvCxnSpPr>
        <p:spPr>
          <a:xfrm flipH="1" flipV="1">
            <a:off x="7667625" y="3607584"/>
            <a:ext cx="161925" cy="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연결선 106"/>
          <p:cNvCxnSpPr>
            <a:stCxn id="34" idx="1"/>
          </p:cNvCxnSpPr>
          <p:nvPr/>
        </p:nvCxnSpPr>
        <p:spPr>
          <a:xfrm flipH="1" flipV="1">
            <a:off x="7667625" y="2005097"/>
            <a:ext cx="161925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연결선 110"/>
          <p:cNvCxnSpPr>
            <a:stCxn id="31" idx="3"/>
            <a:endCxn id="39" idx="1"/>
          </p:cNvCxnSpPr>
          <p:nvPr/>
        </p:nvCxnSpPr>
        <p:spPr>
          <a:xfrm>
            <a:off x="7486650" y="4358396"/>
            <a:ext cx="3429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연결선 113"/>
          <p:cNvCxnSpPr>
            <a:stCxn id="39" idx="3"/>
            <a:endCxn id="41" idx="1"/>
          </p:cNvCxnSpPr>
          <p:nvPr/>
        </p:nvCxnSpPr>
        <p:spPr>
          <a:xfrm flipV="1">
            <a:off x="9105900" y="4358395"/>
            <a:ext cx="314325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연결선 116"/>
          <p:cNvCxnSpPr>
            <a:stCxn id="44" idx="3"/>
          </p:cNvCxnSpPr>
          <p:nvPr/>
        </p:nvCxnSpPr>
        <p:spPr>
          <a:xfrm>
            <a:off x="7486650" y="5719209"/>
            <a:ext cx="4667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/>
          <p:cNvCxnSpPr/>
          <p:nvPr/>
        </p:nvCxnSpPr>
        <p:spPr>
          <a:xfrm>
            <a:off x="7672386" y="5037212"/>
            <a:ext cx="23813" cy="13683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연결선 122"/>
          <p:cNvCxnSpPr>
            <a:stCxn id="45" idx="1"/>
          </p:cNvCxnSpPr>
          <p:nvPr/>
        </p:nvCxnSpPr>
        <p:spPr>
          <a:xfrm flipH="1">
            <a:off x="7672386" y="5037212"/>
            <a:ext cx="1571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연결선 127"/>
          <p:cNvCxnSpPr>
            <a:stCxn id="48" idx="1"/>
          </p:cNvCxnSpPr>
          <p:nvPr/>
        </p:nvCxnSpPr>
        <p:spPr>
          <a:xfrm flipH="1" flipV="1">
            <a:off x="7696199" y="6403493"/>
            <a:ext cx="133351" cy="20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5050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xmlns="" id="{FA2627E5-B06A-42F4-AD64-C29DD12A0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075" y="101218"/>
            <a:ext cx="2999745" cy="549464"/>
          </a:xfrm>
        </p:spPr>
        <p:txBody>
          <a:bodyPr>
            <a:normAutofit fontScale="90000"/>
          </a:bodyPr>
          <a:lstStyle/>
          <a:p>
            <a:r>
              <a:rPr lang="ko-KR" altLang="en-US" dirty="0" smtClean="0"/>
              <a:t>커뮤니티</a:t>
            </a:r>
            <a:r>
              <a:rPr lang="en-US" altLang="ko-KR" dirty="0" smtClean="0"/>
              <a:t>-</a:t>
            </a:r>
            <a:r>
              <a:rPr lang="ko-KR" altLang="en-US" dirty="0" err="1" smtClean="0"/>
              <a:t>글작성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75947897-D6CC-493C-9699-2AE93A7506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186235" y="180464"/>
            <a:ext cx="3932237" cy="394855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dirty="0" err="1" smtClean="0"/>
              <a:t>글작성</a:t>
            </a:r>
            <a:r>
              <a:rPr lang="ko-KR" altLang="en-US" dirty="0" smtClean="0"/>
              <a:t> 페이지</a:t>
            </a:r>
            <a:endParaRPr lang="ko-KR" altLang="en-US" dirty="0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xmlns="" id="{46C7ABE6-29E1-426A-A783-55A1B03A95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8241983"/>
              </p:ext>
            </p:extLst>
          </p:nvPr>
        </p:nvGraphicFramePr>
        <p:xfrm>
          <a:off x="8748250" y="1790425"/>
          <a:ext cx="3138949" cy="43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3700">
                  <a:extLst>
                    <a:ext uri="{9D8B030D-6E8A-4147-A177-3AD203B41FA5}">
                      <a16:colId xmlns:a16="http://schemas.microsoft.com/office/drawing/2014/main" xmlns="" val="2915962073"/>
                    </a:ext>
                  </a:extLst>
                </a:gridCol>
                <a:gridCol w="2595249">
                  <a:extLst>
                    <a:ext uri="{9D8B030D-6E8A-4147-A177-3AD203B41FA5}">
                      <a16:colId xmlns:a16="http://schemas.microsoft.com/office/drawing/2014/main" xmlns="" val="2334560960"/>
                    </a:ext>
                  </a:extLst>
                </a:gridCol>
              </a:tblGrid>
              <a:tr h="35283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/>
                        <a:t>No.</a:t>
                      </a:r>
                      <a:endParaRPr lang="ko-KR" altLang="en-US" b="0" dirty="0"/>
                    </a:p>
                  </a:txBody>
                  <a:tcPr>
                    <a:solidFill>
                      <a:srgbClr val="42424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>
                          <a:latin typeface="THE정고딕130" panose="02020603020101020101" pitchFamily="18" charset="-127"/>
                          <a:ea typeface="THE정고딕130" panose="02020603020101020101" pitchFamily="18" charset="-127"/>
                        </a:rPr>
                        <a:t>Description</a:t>
                      </a:r>
                      <a:endParaRPr lang="ko-KR" altLang="en-US" b="0">
                        <a:latin typeface="THE정고딕130" panose="02020603020101020101" pitchFamily="18" charset="-127"/>
                        <a:ea typeface="THE정고딕130" panose="02020603020101020101" pitchFamily="18" charset="-127"/>
                      </a:endParaRPr>
                    </a:p>
                  </a:txBody>
                  <a:tcPr>
                    <a:solidFill>
                      <a:srgbClr val="42424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751963825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+mn-lt"/>
                        </a:rPr>
                        <a:t>1</a:t>
                      </a:r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err="1" smtClean="0">
                          <a:latin typeface="+mn-lt"/>
                        </a:rPr>
                        <a:t>카테고리별</a:t>
                      </a:r>
                      <a:r>
                        <a:rPr lang="ko-KR" altLang="en-US" sz="1600" dirty="0" smtClean="0">
                          <a:latin typeface="+mn-lt"/>
                        </a:rPr>
                        <a:t> 글쓰기 기능</a:t>
                      </a:r>
                      <a:endParaRPr lang="ko-KR" altLang="en-US" sz="1600" dirty="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91784000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>
                          <a:latin typeface="+mn-lt"/>
                        </a:rPr>
                        <a:t>2</a:t>
                      </a:r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wysiwyg</a:t>
                      </a:r>
                      <a:r>
                        <a:rPr lang="en-US" altLang="ko-KR" sz="180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editor</a:t>
                      </a:r>
                      <a:r>
                        <a:rPr lang="ko-KR" altLang="en-US" sz="180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를 이용한 편집기능</a:t>
                      </a:r>
                      <a:endParaRPr lang="ko-KR" altLang="en-US" sz="1600" dirty="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46846961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+mn-lt"/>
                        </a:rPr>
                        <a:t>3</a:t>
                      </a:r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latin typeface="+mn-lt"/>
                        </a:rPr>
                        <a:t>내용 등록 및 사진</a:t>
                      </a:r>
                      <a:r>
                        <a:rPr lang="en-US" altLang="ko-KR" sz="1600" dirty="0" smtClean="0">
                          <a:latin typeface="+mn-lt"/>
                        </a:rPr>
                        <a:t>, </a:t>
                      </a:r>
                      <a:r>
                        <a:rPr lang="ko-KR" altLang="en-US" sz="1600" dirty="0" smtClean="0">
                          <a:latin typeface="+mn-lt"/>
                        </a:rPr>
                        <a:t>동영상 등록 </a:t>
                      </a:r>
                      <a:endParaRPr lang="ko-KR" altLang="en-US" sz="1600" dirty="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44866652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+mn-lt"/>
                        </a:rPr>
                        <a:t>4</a:t>
                      </a:r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86529314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+mn-lt"/>
                        </a:rPr>
                        <a:t>5</a:t>
                      </a:r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599662976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921756979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179752825"/>
                  </a:ext>
                </a:extLst>
              </a:tr>
            </a:tbl>
          </a:graphicData>
        </a:graphic>
      </p:graphicFrame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831" y="2007476"/>
            <a:ext cx="8097096" cy="40190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xmlns="" id="{B1C1F16E-E098-4217-B00A-C1E6B997E32C}"/>
              </a:ext>
            </a:extLst>
          </p:cNvPr>
          <p:cNvSpPr/>
          <p:nvPr/>
        </p:nvSpPr>
        <p:spPr>
          <a:xfrm>
            <a:off x="1856178" y="2465701"/>
            <a:ext cx="318654" cy="29094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xmlns="" id="{A835E6C0-9254-46F3-BBCB-11A83F5F4ECE}"/>
              </a:ext>
            </a:extLst>
          </p:cNvPr>
          <p:cNvSpPr/>
          <p:nvPr/>
        </p:nvSpPr>
        <p:spPr>
          <a:xfrm>
            <a:off x="1856178" y="3557052"/>
            <a:ext cx="318654" cy="29094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2</a:t>
            </a:r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xmlns="" id="{2854A205-856E-43FB-B6D3-67609D504681}"/>
              </a:ext>
            </a:extLst>
          </p:cNvPr>
          <p:cNvSpPr/>
          <p:nvPr/>
        </p:nvSpPr>
        <p:spPr>
          <a:xfrm>
            <a:off x="1923947" y="4027054"/>
            <a:ext cx="318654" cy="29094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46982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1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C71E5FE6-3E6D-4092-81AA-962DB5284ABF}"/>
              </a:ext>
            </a:extLst>
          </p:cNvPr>
          <p:cNvGrpSpPr/>
          <p:nvPr/>
        </p:nvGrpSpPr>
        <p:grpSpPr>
          <a:xfrm>
            <a:off x="4320493" y="2887974"/>
            <a:ext cx="3837740" cy="659566"/>
            <a:chOff x="4213353" y="2887974"/>
            <a:chExt cx="3837740" cy="659566"/>
          </a:xfrm>
        </p:grpSpPr>
        <p:grpSp>
          <p:nvGrpSpPr>
            <p:cNvPr id="7" name="Group 4"/>
            <p:cNvGrpSpPr>
              <a:grpSpLocks noChangeAspect="1"/>
            </p:cNvGrpSpPr>
            <p:nvPr/>
          </p:nvGrpSpPr>
          <p:grpSpPr bwMode="auto">
            <a:xfrm>
              <a:off x="4213353" y="2887974"/>
              <a:ext cx="556502" cy="659566"/>
              <a:chOff x="2536" y="613"/>
              <a:chExt cx="2608" cy="3091"/>
            </a:xfrm>
            <a:solidFill>
              <a:srgbClr val="212121"/>
            </a:solidFill>
          </p:grpSpPr>
          <p:sp>
            <p:nvSpPr>
              <p:cNvPr id="10" name="Freeform 5"/>
              <p:cNvSpPr>
                <a:spLocks/>
              </p:cNvSpPr>
              <p:nvPr/>
            </p:nvSpPr>
            <p:spPr bwMode="auto">
              <a:xfrm>
                <a:off x="3151" y="613"/>
                <a:ext cx="1378" cy="1834"/>
              </a:xfrm>
              <a:custGeom>
                <a:avLst/>
                <a:gdLst>
                  <a:gd name="T0" fmla="*/ 449 w 4135"/>
                  <a:gd name="T1" fmla="*/ 4088 h 5500"/>
                  <a:gd name="T2" fmla="*/ 567 w 4135"/>
                  <a:gd name="T3" fmla="*/ 4417 h 5500"/>
                  <a:gd name="T4" fmla="*/ 753 w 4135"/>
                  <a:gd name="T5" fmla="*/ 4739 h 5500"/>
                  <a:gd name="T6" fmla="*/ 1004 w 4135"/>
                  <a:gd name="T7" fmla="*/ 5036 h 5500"/>
                  <a:gd name="T8" fmla="*/ 1316 w 4135"/>
                  <a:gd name="T9" fmla="*/ 5279 h 5500"/>
                  <a:gd name="T10" fmla="*/ 1623 w 4135"/>
                  <a:gd name="T11" fmla="*/ 5425 h 5500"/>
                  <a:gd name="T12" fmla="*/ 1898 w 4135"/>
                  <a:gd name="T13" fmla="*/ 5490 h 5500"/>
                  <a:gd name="T14" fmla="*/ 2234 w 4135"/>
                  <a:gd name="T15" fmla="*/ 5490 h 5500"/>
                  <a:gd name="T16" fmla="*/ 2509 w 4135"/>
                  <a:gd name="T17" fmla="*/ 5423 h 5500"/>
                  <a:gd name="T18" fmla="*/ 2811 w 4135"/>
                  <a:gd name="T19" fmla="*/ 5277 h 5500"/>
                  <a:gd name="T20" fmla="*/ 3124 w 4135"/>
                  <a:gd name="T21" fmla="*/ 5033 h 5500"/>
                  <a:gd name="T22" fmla="*/ 3376 w 4135"/>
                  <a:gd name="T23" fmla="*/ 4738 h 5500"/>
                  <a:gd name="T24" fmla="*/ 3565 w 4135"/>
                  <a:gd name="T25" fmla="*/ 4415 h 5500"/>
                  <a:gd name="T26" fmla="*/ 3686 w 4135"/>
                  <a:gd name="T27" fmla="*/ 4088 h 5500"/>
                  <a:gd name="T28" fmla="*/ 3736 w 4135"/>
                  <a:gd name="T29" fmla="*/ 3929 h 5500"/>
                  <a:gd name="T30" fmla="*/ 3854 w 4135"/>
                  <a:gd name="T31" fmla="*/ 3835 h 5500"/>
                  <a:gd name="T32" fmla="*/ 3989 w 4135"/>
                  <a:gd name="T33" fmla="*/ 3560 h 5500"/>
                  <a:gd name="T34" fmla="*/ 4093 w 4135"/>
                  <a:gd name="T35" fmla="*/ 3217 h 5500"/>
                  <a:gd name="T36" fmla="*/ 4119 w 4135"/>
                  <a:gd name="T37" fmla="*/ 2774 h 5500"/>
                  <a:gd name="T38" fmla="*/ 3981 w 4135"/>
                  <a:gd name="T39" fmla="*/ 2627 h 5500"/>
                  <a:gd name="T40" fmla="*/ 3912 w 4135"/>
                  <a:gd name="T41" fmla="*/ 2556 h 5500"/>
                  <a:gd name="T42" fmla="*/ 3982 w 4135"/>
                  <a:gd name="T43" fmla="*/ 2212 h 5500"/>
                  <a:gd name="T44" fmla="*/ 4002 w 4135"/>
                  <a:gd name="T45" fmla="*/ 1498 h 5500"/>
                  <a:gd name="T46" fmla="*/ 3883 w 4135"/>
                  <a:gd name="T47" fmla="*/ 1045 h 5500"/>
                  <a:gd name="T48" fmla="*/ 3697 w 4135"/>
                  <a:gd name="T49" fmla="*/ 798 h 5500"/>
                  <a:gd name="T50" fmla="*/ 3495 w 4135"/>
                  <a:gd name="T51" fmla="*/ 682 h 5500"/>
                  <a:gd name="T52" fmla="*/ 3420 w 4135"/>
                  <a:gd name="T53" fmla="*/ 661 h 5500"/>
                  <a:gd name="T54" fmla="*/ 3207 w 4135"/>
                  <a:gd name="T55" fmla="*/ 407 h 5500"/>
                  <a:gd name="T56" fmla="*/ 2939 w 4135"/>
                  <a:gd name="T57" fmla="*/ 217 h 5500"/>
                  <a:gd name="T58" fmla="*/ 2690 w 4135"/>
                  <a:gd name="T59" fmla="*/ 99 h 5500"/>
                  <a:gd name="T60" fmla="*/ 2317 w 4135"/>
                  <a:gd name="T61" fmla="*/ 10 h 5500"/>
                  <a:gd name="T62" fmla="*/ 1943 w 4135"/>
                  <a:gd name="T63" fmla="*/ 6 h 5500"/>
                  <a:gd name="T64" fmla="*/ 1639 w 4135"/>
                  <a:gd name="T65" fmla="*/ 52 h 5500"/>
                  <a:gd name="T66" fmla="*/ 1371 w 4135"/>
                  <a:gd name="T67" fmla="*/ 151 h 5500"/>
                  <a:gd name="T68" fmla="*/ 1107 w 4135"/>
                  <a:gd name="T69" fmla="*/ 305 h 5500"/>
                  <a:gd name="T70" fmla="*/ 816 w 4135"/>
                  <a:gd name="T71" fmla="*/ 524 h 5500"/>
                  <a:gd name="T72" fmla="*/ 579 w 4135"/>
                  <a:gd name="T73" fmla="*/ 762 h 5500"/>
                  <a:gd name="T74" fmla="*/ 334 w 4135"/>
                  <a:gd name="T75" fmla="*/ 1109 h 5500"/>
                  <a:gd name="T76" fmla="*/ 188 w 4135"/>
                  <a:gd name="T77" fmla="*/ 1466 h 5500"/>
                  <a:gd name="T78" fmla="*/ 141 w 4135"/>
                  <a:gd name="T79" fmla="*/ 1680 h 5500"/>
                  <a:gd name="T80" fmla="*/ 155 w 4135"/>
                  <a:gd name="T81" fmla="*/ 2254 h 5500"/>
                  <a:gd name="T82" fmla="*/ 223 w 4135"/>
                  <a:gd name="T83" fmla="*/ 2559 h 5500"/>
                  <a:gd name="T84" fmla="*/ 154 w 4135"/>
                  <a:gd name="T85" fmla="*/ 2628 h 5500"/>
                  <a:gd name="T86" fmla="*/ 15 w 4135"/>
                  <a:gd name="T87" fmla="*/ 2776 h 5500"/>
                  <a:gd name="T88" fmla="*/ 41 w 4135"/>
                  <a:gd name="T89" fmla="*/ 3220 h 5500"/>
                  <a:gd name="T90" fmla="*/ 145 w 4135"/>
                  <a:gd name="T91" fmla="*/ 3560 h 5500"/>
                  <a:gd name="T92" fmla="*/ 282 w 4135"/>
                  <a:gd name="T93" fmla="*/ 3835 h 5500"/>
                  <a:gd name="T94" fmla="*/ 400 w 4135"/>
                  <a:gd name="T95" fmla="*/ 3929 h 55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4135" h="5500">
                    <a:moveTo>
                      <a:pt x="417" y="3931"/>
                    </a:moveTo>
                    <a:lnTo>
                      <a:pt x="426" y="3983"/>
                    </a:lnTo>
                    <a:lnTo>
                      <a:pt x="449" y="4088"/>
                    </a:lnTo>
                    <a:lnTo>
                      <a:pt x="481" y="4196"/>
                    </a:lnTo>
                    <a:lnTo>
                      <a:pt x="521" y="4306"/>
                    </a:lnTo>
                    <a:lnTo>
                      <a:pt x="567" y="4417"/>
                    </a:lnTo>
                    <a:lnTo>
                      <a:pt x="622" y="4526"/>
                    </a:lnTo>
                    <a:lnTo>
                      <a:pt x="684" y="4634"/>
                    </a:lnTo>
                    <a:lnTo>
                      <a:pt x="753" y="4739"/>
                    </a:lnTo>
                    <a:lnTo>
                      <a:pt x="829" y="4843"/>
                    </a:lnTo>
                    <a:lnTo>
                      <a:pt x="913" y="4941"/>
                    </a:lnTo>
                    <a:lnTo>
                      <a:pt x="1004" y="5036"/>
                    </a:lnTo>
                    <a:lnTo>
                      <a:pt x="1102" y="5124"/>
                    </a:lnTo>
                    <a:lnTo>
                      <a:pt x="1205" y="5205"/>
                    </a:lnTo>
                    <a:lnTo>
                      <a:pt x="1316" y="5279"/>
                    </a:lnTo>
                    <a:lnTo>
                      <a:pt x="1434" y="5344"/>
                    </a:lnTo>
                    <a:lnTo>
                      <a:pt x="1558" y="5400"/>
                    </a:lnTo>
                    <a:lnTo>
                      <a:pt x="1623" y="5425"/>
                    </a:lnTo>
                    <a:lnTo>
                      <a:pt x="1678" y="5442"/>
                    </a:lnTo>
                    <a:lnTo>
                      <a:pt x="1787" y="5471"/>
                    </a:lnTo>
                    <a:lnTo>
                      <a:pt x="1898" y="5490"/>
                    </a:lnTo>
                    <a:lnTo>
                      <a:pt x="2010" y="5500"/>
                    </a:lnTo>
                    <a:lnTo>
                      <a:pt x="2123" y="5500"/>
                    </a:lnTo>
                    <a:lnTo>
                      <a:pt x="2234" y="5490"/>
                    </a:lnTo>
                    <a:lnTo>
                      <a:pt x="2346" y="5471"/>
                    </a:lnTo>
                    <a:lnTo>
                      <a:pt x="2455" y="5442"/>
                    </a:lnTo>
                    <a:lnTo>
                      <a:pt x="2509" y="5423"/>
                    </a:lnTo>
                    <a:lnTo>
                      <a:pt x="2572" y="5399"/>
                    </a:lnTo>
                    <a:lnTo>
                      <a:pt x="2695" y="5343"/>
                    </a:lnTo>
                    <a:lnTo>
                      <a:pt x="2811" y="5277"/>
                    </a:lnTo>
                    <a:lnTo>
                      <a:pt x="2922" y="5203"/>
                    </a:lnTo>
                    <a:lnTo>
                      <a:pt x="3026" y="5121"/>
                    </a:lnTo>
                    <a:lnTo>
                      <a:pt x="3124" y="5033"/>
                    </a:lnTo>
                    <a:lnTo>
                      <a:pt x="3215" y="4940"/>
                    </a:lnTo>
                    <a:lnTo>
                      <a:pt x="3300" y="4840"/>
                    </a:lnTo>
                    <a:lnTo>
                      <a:pt x="3376" y="4738"/>
                    </a:lnTo>
                    <a:lnTo>
                      <a:pt x="3446" y="4631"/>
                    </a:lnTo>
                    <a:lnTo>
                      <a:pt x="3510" y="4525"/>
                    </a:lnTo>
                    <a:lnTo>
                      <a:pt x="3565" y="4415"/>
                    </a:lnTo>
                    <a:lnTo>
                      <a:pt x="3613" y="4306"/>
                    </a:lnTo>
                    <a:lnTo>
                      <a:pt x="3652" y="4196"/>
                    </a:lnTo>
                    <a:lnTo>
                      <a:pt x="3686" y="4088"/>
                    </a:lnTo>
                    <a:lnTo>
                      <a:pt x="3710" y="3983"/>
                    </a:lnTo>
                    <a:lnTo>
                      <a:pt x="3719" y="3931"/>
                    </a:lnTo>
                    <a:lnTo>
                      <a:pt x="3736" y="3929"/>
                    </a:lnTo>
                    <a:lnTo>
                      <a:pt x="3773" y="3913"/>
                    </a:lnTo>
                    <a:lnTo>
                      <a:pt x="3812" y="3882"/>
                    </a:lnTo>
                    <a:lnTo>
                      <a:pt x="3854" y="3835"/>
                    </a:lnTo>
                    <a:lnTo>
                      <a:pt x="3899" y="3766"/>
                    </a:lnTo>
                    <a:lnTo>
                      <a:pt x="3943" y="3675"/>
                    </a:lnTo>
                    <a:lnTo>
                      <a:pt x="3989" y="3560"/>
                    </a:lnTo>
                    <a:lnTo>
                      <a:pt x="4038" y="3416"/>
                    </a:lnTo>
                    <a:lnTo>
                      <a:pt x="4063" y="3332"/>
                    </a:lnTo>
                    <a:lnTo>
                      <a:pt x="4093" y="3217"/>
                    </a:lnTo>
                    <a:lnTo>
                      <a:pt x="4128" y="3028"/>
                    </a:lnTo>
                    <a:lnTo>
                      <a:pt x="4135" y="2883"/>
                    </a:lnTo>
                    <a:lnTo>
                      <a:pt x="4119" y="2774"/>
                    </a:lnTo>
                    <a:lnTo>
                      <a:pt x="4084" y="2699"/>
                    </a:lnTo>
                    <a:lnTo>
                      <a:pt x="4037" y="2651"/>
                    </a:lnTo>
                    <a:lnTo>
                      <a:pt x="3981" y="2627"/>
                    </a:lnTo>
                    <a:lnTo>
                      <a:pt x="3920" y="2619"/>
                    </a:lnTo>
                    <a:lnTo>
                      <a:pt x="3890" y="2621"/>
                    </a:lnTo>
                    <a:lnTo>
                      <a:pt x="3912" y="2556"/>
                    </a:lnTo>
                    <a:lnTo>
                      <a:pt x="3946" y="2426"/>
                    </a:lnTo>
                    <a:lnTo>
                      <a:pt x="3959" y="2362"/>
                    </a:lnTo>
                    <a:lnTo>
                      <a:pt x="3982" y="2212"/>
                    </a:lnTo>
                    <a:lnTo>
                      <a:pt x="4010" y="1941"/>
                    </a:lnTo>
                    <a:lnTo>
                      <a:pt x="4015" y="1704"/>
                    </a:lnTo>
                    <a:lnTo>
                      <a:pt x="4002" y="1498"/>
                    </a:lnTo>
                    <a:lnTo>
                      <a:pt x="3975" y="1320"/>
                    </a:lnTo>
                    <a:lnTo>
                      <a:pt x="3935" y="1171"/>
                    </a:lnTo>
                    <a:lnTo>
                      <a:pt x="3883" y="1045"/>
                    </a:lnTo>
                    <a:lnTo>
                      <a:pt x="3825" y="943"/>
                    </a:lnTo>
                    <a:lnTo>
                      <a:pt x="3762" y="861"/>
                    </a:lnTo>
                    <a:lnTo>
                      <a:pt x="3697" y="798"/>
                    </a:lnTo>
                    <a:lnTo>
                      <a:pt x="3634" y="750"/>
                    </a:lnTo>
                    <a:lnTo>
                      <a:pt x="3575" y="716"/>
                    </a:lnTo>
                    <a:lnTo>
                      <a:pt x="3495" y="682"/>
                    </a:lnTo>
                    <a:lnTo>
                      <a:pt x="3431" y="670"/>
                    </a:lnTo>
                    <a:lnTo>
                      <a:pt x="3425" y="668"/>
                    </a:lnTo>
                    <a:lnTo>
                      <a:pt x="3420" y="661"/>
                    </a:lnTo>
                    <a:lnTo>
                      <a:pt x="3366" y="579"/>
                    </a:lnTo>
                    <a:lnTo>
                      <a:pt x="3284" y="482"/>
                    </a:lnTo>
                    <a:lnTo>
                      <a:pt x="3207" y="407"/>
                    </a:lnTo>
                    <a:lnTo>
                      <a:pt x="3115" y="331"/>
                    </a:lnTo>
                    <a:lnTo>
                      <a:pt x="3003" y="255"/>
                    </a:lnTo>
                    <a:lnTo>
                      <a:pt x="2939" y="217"/>
                    </a:lnTo>
                    <a:lnTo>
                      <a:pt x="2893" y="191"/>
                    </a:lnTo>
                    <a:lnTo>
                      <a:pt x="2797" y="142"/>
                    </a:lnTo>
                    <a:lnTo>
                      <a:pt x="2690" y="99"/>
                    </a:lnTo>
                    <a:lnTo>
                      <a:pt x="2575" y="62"/>
                    </a:lnTo>
                    <a:lnTo>
                      <a:pt x="2451" y="32"/>
                    </a:lnTo>
                    <a:lnTo>
                      <a:pt x="2317" y="10"/>
                    </a:lnTo>
                    <a:lnTo>
                      <a:pt x="2175" y="0"/>
                    </a:lnTo>
                    <a:lnTo>
                      <a:pt x="2022" y="0"/>
                    </a:lnTo>
                    <a:lnTo>
                      <a:pt x="1943" y="6"/>
                    </a:lnTo>
                    <a:lnTo>
                      <a:pt x="1889" y="8"/>
                    </a:lnTo>
                    <a:lnTo>
                      <a:pt x="1787" y="21"/>
                    </a:lnTo>
                    <a:lnTo>
                      <a:pt x="1639" y="52"/>
                    </a:lnTo>
                    <a:lnTo>
                      <a:pt x="1545" y="80"/>
                    </a:lnTo>
                    <a:lnTo>
                      <a:pt x="1485" y="102"/>
                    </a:lnTo>
                    <a:lnTo>
                      <a:pt x="1371" y="151"/>
                    </a:lnTo>
                    <a:lnTo>
                      <a:pt x="1261" y="207"/>
                    </a:lnTo>
                    <a:lnTo>
                      <a:pt x="1156" y="272"/>
                    </a:lnTo>
                    <a:lnTo>
                      <a:pt x="1107" y="305"/>
                    </a:lnTo>
                    <a:lnTo>
                      <a:pt x="1047" y="344"/>
                    </a:lnTo>
                    <a:lnTo>
                      <a:pt x="929" y="430"/>
                    </a:lnTo>
                    <a:lnTo>
                      <a:pt x="816" y="524"/>
                    </a:lnTo>
                    <a:lnTo>
                      <a:pt x="708" y="625"/>
                    </a:lnTo>
                    <a:lnTo>
                      <a:pt x="658" y="678"/>
                    </a:lnTo>
                    <a:lnTo>
                      <a:pt x="579" y="762"/>
                    </a:lnTo>
                    <a:lnTo>
                      <a:pt x="466" y="901"/>
                    </a:lnTo>
                    <a:lnTo>
                      <a:pt x="397" y="1002"/>
                    </a:lnTo>
                    <a:lnTo>
                      <a:pt x="334" y="1109"/>
                    </a:lnTo>
                    <a:lnTo>
                      <a:pt x="278" y="1221"/>
                    </a:lnTo>
                    <a:lnTo>
                      <a:pt x="229" y="1341"/>
                    </a:lnTo>
                    <a:lnTo>
                      <a:pt x="188" y="1466"/>
                    </a:lnTo>
                    <a:lnTo>
                      <a:pt x="171" y="1531"/>
                    </a:lnTo>
                    <a:lnTo>
                      <a:pt x="160" y="1580"/>
                    </a:lnTo>
                    <a:lnTo>
                      <a:pt x="141" y="1680"/>
                    </a:lnTo>
                    <a:lnTo>
                      <a:pt x="126" y="1832"/>
                    </a:lnTo>
                    <a:lnTo>
                      <a:pt x="129" y="2039"/>
                    </a:lnTo>
                    <a:lnTo>
                      <a:pt x="155" y="2254"/>
                    </a:lnTo>
                    <a:lnTo>
                      <a:pt x="175" y="2365"/>
                    </a:lnTo>
                    <a:lnTo>
                      <a:pt x="188" y="2429"/>
                    </a:lnTo>
                    <a:lnTo>
                      <a:pt x="223" y="2559"/>
                    </a:lnTo>
                    <a:lnTo>
                      <a:pt x="245" y="2624"/>
                    </a:lnTo>
                    <a:lnTo>
                      <a:pt x="214" y="2621"/>
                    </a:lnTo>
                    <a:lnTo>
                      <a:pt x="154" y="2628"/>
                    </a:lnTo>
                    <a:lnTo>
                      <a:pt x="96" y="2653"/>
                    </a:lnTo>
                    <a:lnTo>
                      <a:pt x="49" y="2700"/>
                    </a:lnTo>
                    <a:lnTo>
                      <a:pt x="15" y="2776"/>
                    </a:lnTo>
                    <a:lnTo>
                      <a:pt x="0" y="2884"/>
                    </a:lnTo>
                    <a:lnTo>
                      <a:pt x="7" y="3030"/>
                    </a:lnTo>
                    <a:lnTo>
                      <a:pt x="41" y="3220"/>
                    </a:lnTo>
                    <a:lnTo>
                      <a:pt x="72" y="3334"/>
                    </a:lnTo>
                    <a:lnTo>
                      <a:pt x="96" y="3417"/>
                    </a:lnTo>
                    <a:lnTo>
                      <a:pt x="145" y="3560"/>
                    </a:lnTo>
                    <a:lnTo>
                      <a:pt x="193" y="3677"/>
                    </a:lnTo>
                    <a:lnTo>
                      <a:pt x="237" y="3766"/>
                    </a:lnTo>
                    <a:lnTo>
                      <a:pt x="282" y="3835"/>
                    </a:lnTo>
                    <a:lnTo>
                      <a:pt x="322" y="3882"/>
                    </a:lnTo>
                    <a:lnTo>
                      <a:pt x="363" y="3913"/>
                    </a:lnTo>
                    <a:lnTo>
                      <a:pt x="400" y="3929"/>
                    </a:lnTo>
                    <a:lnTo>
                      <a:pt x="417" y="393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THE정고딕130" panose="02020603020101020101" pitchFamily="18" charset="-127"/>
                  <a:ea typeface="THE정고딕130" panose="02020603020101020101" pitchFamily="18" charset="-127"/>
                </a:endParaRPr>
              </a:p>
            </p:txBody>
          </p:sp>
          <p:sp>
            <p:nvSpPr>
              <p:cNvPr id="11" name="Freeform 6"/>
              <p:cNvSpPr>
                <a:spLocks/>
              </p:cNvSpPr>
              <p:nvPr/>
            </p:nvSpPr>
            <p:spPr bwMode="auto">
              <a:xfrm>
                <a:off x="2536" y="2370"/>
                <a:ext cx="2608" cy="1334"/>
              </a:xfrm>
              <a:custGeom>
                <a:avLst/>
                <a:gdLst>
                  <a:gd name="T0" fmla="*/ 6989 w 7824"/>
                  <a:gd name="T1" fmla="*/ 787 h 4004"/>
                  <a:gd name="T2" fmla="*/ 6551 w 7824"/>
                  <a:gd name="T3" fmla="*/ 644 h 4004"/>
                  <a:gd name="T4" fmla="*/ 5947 w 7824"/>
                  <a:gd name="T5" fmla="*/ 378 h 4004"/>
                  <a:gd name="T6" fmla="*/ 5514 w 7824"/>
                  <a:gd name="T7" fmla="*/ 137 h 4004"/>
                  <a:gd name="T8" fmla="*/ 5302 w 7824"/>
                  <a:gd name="T9" fmla="*/ 0 h 4004"/>
                  <a:gd name="T10" fmla="*/ 4562 w 7824"/>
                  <a:gd name="T11" fmla="*/ 2339 h 4004"/>
                  <a:gd name="T12" fmla="*/ 4458 w 7824"/>
                  <a:gd name="T13" fmla="*/ 2649 h 4004"/>
                  <a:gd name="T14" fmla="*/ 4202 w 7824"/>
                  <a:gd name="T15" fmla="*/ 1613 h 4004"/>
                  <a:gd name="T16" fmla="*/ 4389 w 7824"/>
                  <a:gd name="T17" fmla="*/ 1268 h 4004"/>
                  <a:gd name="T18" fmla="*/ 4449 w 7824"/>
                  <a:gd name="T19" fmla="*/ 1011 h 4004"/>
                  <a:gd name="T20" fmla="*/ 4415 w 7824"/>
                  <a:gd name="T21" fmla="*/ 831 h 4004"/>
                  <a:gd name="T22" fmla="*/ 4315 w 7824"/>
                  <a:gd name="T23" fmla="*/ 713 h 4004"/>
                  <a:gd name="T24" fmla="*/ 4184 w 7824"/>
                  <a:gd name="T25" fmla="*/ 646 h 4004"/>
                  <a:gd name="T26" fmla="*/ 4020 w 7824"/>
                  <a:gd name="T27" fmla="*/ 610 h 4004"/>
                  <a:gd name="T28" fmla="*/ 3913 w 7824"/>
                  <a:gd name="T29" fmla="*/ 605 h 4004"/>
                  <a:gd name="T30" fmla="*/ 3805 w 7824"/>
                  <a:gd name="T31" fmla="*/ 610 h 4004"/>
                  <a:gd name="T32" fmla="*/ 3643 w 7824"/>
                  <a:gd name="T33" fmla="*/ 646 h 4004"/>
                  <a:gd name="T34" fmla="*/ 3510 w 7824"/>
                  <a:gd name="T35" fmla="*/ 713 h 4004"/>
                  <a:gd name="T36" fmla="*/ 3411 w 7824"/>
                  <a:gd name="T37" fmla="*/ 831 h 4004"/>
                  <a:gd name="T38" fmla="*/ 3376 w 7824"/>
                  <a:gd name="T39" fmla="*/ 1011 h 4004"/>
                  <a:gd name="T40" fmla="*/ 3437 w 7824"/>
                  <a:gd name="T41" fmla="*/ 1268 h 4004"/>
                  <a:gd name="T42" fmla="*/ 3624 w 7824"/>
                  <a:gd name="T43" fmla="*/ 1613 h 4004"/>
                  <a:gd name="T44" fmla="*/ 3368 w 7824"/>
                  <a:gd name="T45" fmla="*/ 2649 h 4004"/>
                  <a:gd name="T46" fmla="*/ 3264 w 7824"/>
                  <a:gd name="T47" fmla="*/ 2339 h 4004"/>
                  <a:gd name="T48" fmla="*/ 2522 w 7824"/>
                  <a:gd name="T49" fmla="*/ 0 h 4004"/>
                  <a:gd name="T50" fmla="*/ 2310 w 7824"/>
                  <a:gd name="T51" fmla="*/ 137 h 4004"/>
                  <a:gd name="T52" fmla="*/ 1877 w 7824"/>
                  <a:gd name="T53" fmla="*/ 378 h 4004"/>
                  <a:gd name="T54" fmla="*/ 1273 w 7824"/>
                  <a:gd name="T55" fmla="*/ 644 h 4004"/>
                  <a:gd name="T56" fmla="*/ 835 w 7824"/>
                  <a:gd name="T57" fmla="*/ 787 h 4004"/>
                  <a:gd name="T58" fmla="*/ 677 w 7824"/>
                  <a:gd name="T59" fmla="*/ 830 h 4004"/>
                  <a:gd name="T60" fmla="*/ 449 w 7824"/>
                  <a:gd name="T61" fmla="*/ 942 h 4004"/>
                  <a:gd name="T62" fmla="*/ 278 w 7824"/>
                  <a:gd name="T63" fmla="*/ 1099 h 4004"/>
                  <a:gd name="T64" fmla="*/ 154 w 7824"/>
                  <a:gd name="T65" fmla="*/ 1291 h 4004"/>
                  <a:gd name="T66" fmla="*/ 73 w 7824"/>
                  <a:gd name="T67" fmla="*/ 1502 h 4004"/>
                  <a:gd name="T68" fmla="*/ 16 w 7824"/>
                  <a:gd name="T69" fmla="*/ 1776 h 4004"/>
                  <a:gd name="T70" fmla="*/ 1 w 7824"/>
                  <a:gd name="T71" fmla="*/ 2176 h 4004"/>
                  <a:gd name="T72" fmla="*/ 12 w 7824"/>
                  <a:gd name="T73" fmla="*/ 2329 h 4004"/>
                  <a:gd name="T74" fmla="*/ 75 w 7824"/>
                  <a:gd name="T75" fmla="*/ 2971 h 4004"/>
                  <a:gd name="T76" fmla="*/ 135 w 7824"/>
                  <a:gd name="T77" fmla="*/ 3104 h 4004"/>
                  <a:gd name="T78" fmla="*/ 766 w 7824"/>
                  <a:gd name="T79" fmla="*/ 3409 h 4004"/>
                  <a:gd name="T80" fmla="*/ 1230 w 7824"/>
                  <a:gd name="T81" fmla="*/ 3582 h 4004"/>
                  <a:gd name="T82" fmla="*/ 1805 w 7824"/>
                  <a:gd name="T83" fmla="*/ 3749 h 4004"/>
                  <a:gd name="T84" fmla="*/ 2485 w 7824"/>
                  <a:gd name="T85" fmla="*/ 3890 h 4004"/>
                  <a:gd name="T86" fmla="*/ 3265 w 7824"/>
                  <a:gd name="T87" fmla="*/ 3981 h 4004"/>
                  <a:gd name="T88" fmla="*/ 3913 w 7824"/>
                  <a:gd name="T89" fmla="*/ 4004 h 4004"/>
                  <a:gd name="T90" fmla="*/ 4562 w 7824"/>
                  <a:gd name="T91" fmla="*/ 3982 h 4004"/>
                  <a:gd name="T92" fmla="*/ 5341 w 7824"/>
                  <a:gd name="T93" fmla="*/ 3890 h 4004"/>
                  <a:gd name="T94" fmla="*/ 6021 w 7824"/>
                  <a:gd name="T95" fmla="*/ 3750 h 4004"/>
                  <a:gd name="T96" fmla="*/ 6595 w 7824"/>
                  <a:gd name="T97" fmla="*/ 3583 h 4004"/>
                  <a:gd name="T98" fmla="*/ 7059 w 7824"/>
                  <a:gd name="T99" fmla="*/ 3411 h 4004"/>
                  <a:gd name="T100" fmla="*/ 7690 w 7824"/>
                  <a:gd name="T101" fmla="*/ 3104 h 4004"/>
                  <a:gd name="T102" fmla="*/ 7751 w 7824"/>
                  <a:gd name="T103" fmla="*/ 2971 h 4004"/>
                  <a:gd name="T104" fmla="*/ 7814 w 7824"/>
                  <a:gd name="T105" fmla="*/ 2329 h 4004"/>
                  <a:gd name="T106" fmla="*/ 7824 w 7824"/>
                  <a:gd name="T107" fmla="*/ 2176 h 4004"/>
                  <a:gd name="T108" fmla="*/ 7808 w 7824"/>
                  <a:gd name="T109" fmla="*/ 1776 h 4004"/>
                  <a:gd name="T110" fmla="*/ 7752 w 7824"/>
                  <a:gd name="T111" fmla="*/ 1502 h 4004"/>
                  <a:gd name="T112" fmla="*/ 7670 w 7824"/>
                  <a:gd name="T113" fmla="*/ 1291 h 4004"/>
                  <a:gd name="T114" fmla="*/ 7546 w 7824"/>
                  <a:gd name="T115" fmla="*/ 1099 h 4004"/>
                  <a:gd name="T116" fmla="*/ 7375 w 7824"/>
                  <a:gd name="T117" fmla="*/ 942 h 4004"/>
                  <a:gd name="T118" fmla="*/ 7147 w 7824"/>
                  <a:gd name="T119" fmla="*/ 830 h 40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7824" h="4004">
                    <a:moveTo>
                      <a:pt x="7079" y="811"/>
                    </a:moveTo>
                    <a:lnTo>
                      <a:pt x="6989" y="787"/>
                    </a:lnTo>
                    <a:lnTo>
                      <a:pt x="6809" y="733"/>
                    </a:lnTo>
                    <a:lnTo>
                      <a:pt x="6551" y="644"/>
                    </a:lnTo>
                    <a:lnTo>
                      <a:pt x="6231" y="512"/>
                    </a:lnTo>
                    <a:lnTo>
                      <a:pt x="5947" y="378"/>
                    </a:lnTo>
                    <a:lnTo>
                      <a:pt x="5705" y="248"/>
                    </a:lnTo>
                    <a:lnTo>
                      <a:pt x="5514" y="137"/>
                    </a:lnTo>
                    <a:lnTo>
                      <a:pt x="5326" y="18"/>
                    </a:lnTo>
                    <a:lnTo>
                      <a:pt x="5302" y="0"/>
                    </a:lnTo>
                    <a:lnTo>
                      <a:pt x="4680" y="1969"/>
                    </a:lnTo>
                    <a:lnTo>
                      <a:pt x="4562" y="2339"/>
                    </a:lnTo>
                    <a:lnTo>
                      <a:pt x="4560" y="2333"/>
                    </a:lnTo>
                    <a:lnTo>
                      <a:pt x="4458" y="2649"/>
                    </a:lnTo>
                    <a:lnTo>
                      <a:pt x="4129" y="1717"/>
                    </a:lnTo>
                    <a:lnTo>
                      <a:pt x="4202" y="1613"/>
                    </a:lnTo>
                    <a:lnTo>
                      <a:pt x="4314" y="1429"/>
                    </a:lnTo>
                    <a:lnTo>
                      <a:pt x="4389" y="1268"/>
                    </a:lnTo>
                    <a:lnTo>
                      <a:pt x="4433" y="1129"/>
                    </a:lnTo>
                    <a:lnTo>
                      <a:pt x="4449" y="1011"/>
                    </a:lnTo>
                    <a:lnTo>
                      <a:pt x="4442" y="912"/>
                    </a:lnTo>
                    <a:lnTo>
                      <a:pt x="4415" y="831"/>
                    </a:lnTo>
                    <a:lnTo>
                      <a:pt x="4371" y="765"/>
                    </a:lnTo>
                    <a:lnTo>
                      <a:pt x="4315" y="713"/>
                    </a:lnTo>
                    <a:lnTo>
                      <a:pt x="4252" y="674"/>
                    </a:lnTo>
                    <a:lnTo>
                      <a:pt x="4184" y="646"/>
                    </a:lnTo>
                    <a:lnTo>
                      <a:pt x="4115" y="627"/>
                    </a:lnTo>
                    <a:lnTo>
                      <a:pt x="4020" y="610"/>
                    </a:lnTo>
                    <a:lnTo>
                      <a:pt x="3931" y="605"/>
                    </a:lnTo>
                    <a:lnTo>
                      <a:pt x="3913" y="605"/>
                    </a:lnTo>
                    <a:lnTo>
                      <a:pt x="3896" y="605"/>
                    </a:lnTo>
                    <a:lnTo>
                      <a:pt x="3805" y="610"/>
                    </a:lnTo>
                    <a:lnTo>
                      <a:pt x="3710" y="627"/>
                    </a:lnTo>
                    <a:lnTo>
                      <a:pt x="3643" y="646"/>
                    </a:lnTo>
                    <a:lnTo>
                      <a:pt x="3574" y="674"/>
                    </a:lnTo>
                    <a:lnTo>
                      <a:pt x="3510" y="713"/>
                    </a:lnTo>
                    <a:lnTo>
                      <a:pt x="3455" y="765"/>
                    </a:lnTo>
                    <a:lnTo>
                      <a:pt x="3411" y="831"/>
                    </a:lnTo>
                    <a:lnTo>
                      <a:pt x="3383" y="912"/>
                    </a:lnTo>
                    <a:lnTo>
                      <a:pt x="3376" y="1011"/>
                    </a:lnTo>
                    <a:lnTo>
                      <a:pt x="3392" y="1129"/>
                    </a:lnTo>
                    <a:lnTo>
                      <a:pt x="3437" y="1268"/>
                    </a:lnTo>
                    <a:lnTo>
                      <a:pt x="3512" y="1429"/>
                    </a:lnTo>
                    <a:lnTo>
                      <a:pt x="3624" y="1613"/>
                    </a:lnTo>
                    <a:lnTo>
                      <a:pt x="3696" y="1717"/>
                    </a:lnTo>
                    <a:lnTo>
                      <a:pt x="3368" y="2649"/>
                    </a:lnTo>
                    <a:lnTo>
                      <a:pt x="3265" y="2333"/>
                    </a:lnTo>
                    <a:lnTo>
                      <a:pt x="3264" y="2339"/>
                    </a:lnTo>
                    <a:lnTo>
                      <a:pt x="3147" y="1969"/>
                    </a:lnTo>
                    <a:lnTo>
                      <a:pt x="2522" y="0"/>
                    </a:lnTo>
                    <a:lnTo>
                      <a:pt x="2498" y="18"/>
                    </a:lnTo>
                    <a:lnTo>
                      <a:pt x="2310" y="137"/>
                    </a:lnTo>
                    <a:lnTo>
                      <a:pt x="2119" y="248"/>
                    </a:lnTo>
                    <a:lnTo>
                      <a:pt x="1877" y="378"/>
                    </a:lnTo>
                    <a:lnTo>
                      <a:pt x="1593" y="512"/>
                    </a:lnTo>
                    <a:lnTo>
                      <a:pt x="1273" y="644"/>
                    </a:lnTo>
                    <a:lnTo>
                      <a:pt x="1015" y="733"/>
                    </a:lnTo>
                    <a:lnTo>
                      <a:pt x="835" y="787"/>
                    </a:lnTo>
                    <a:lnTo>
                      <a:pt x="745" y="811"/>
                    </a:lnTo>
                    <a:lnTo>
                      <a:pt x="677" y="830"/>
                    </a:lnTo>
                    <a:lnTo>
                      <a:pt x="556" y="879"/>
                    </a:lnTo>
                    <a:lnTo>
                      <a:pt x="449" y="942"/>
                    </a:lnTo>
                    <a:lnTo>
                      <a:pt x="357" y="1016"/>
                    </a:lnTo>
                    <a:lnTo>
                      <a:pt x="278" y="1099"/>
                    </a:lnTo>
                    <a:lnTo>
                      <a:pt x="210" y="1191"/>
                    </a:lnTo>
                    <a:lnTo>
                      <a:pt x="154" y="1291"/>
                    </a:lnTo>
                    <a:lnTo>
                      <a:pt x="109" y="1394"/>
                    </a:lnTo>
                    <a:lnTo>
                      <a:pt x="73" y="1502"/>
                    </a:lnTo>
                    <a:lnTo>
                      <a:pt x="45" y="1612"/>
                    </a:lnTo>
                    <a:lnTo>
                      <a:pt x="16" y="1776"/>
                    </a:lnTo>
                    <a:lnTo>
                      <a:pt x="0" y="1986"/>
                    </a:lnTo>
                    <a:lnTo>
                      <a:pt x="1" y="2176"/>
                    </a:lnTo>
                    <a:lnTo>
                      <a:pt x="7" y="2258"/>
                    </a:lnTo>
                    <a:lnTo>
                      <a:pt x="12" y="2329"/>
                    </a:lnTo>
                    <a:lnTo>
                      <a:pt x="46" y="2706"/>
                    </a:lnTo>
                    <a:lnTo>
                      <a:pt x="75" y="2971"/>
                    </a:lnTo>
                    <a:lnTo>
                      <a:pt x="91" y="3075"/>
                    </a:lnTo>
                    <a:lnTo>
                      <a:pt x="135" y="3104"/>
                    </a:lnTo>
                    <a:lnTo>
                      <a:pt x="491" y="3288"/>
                    </a:lnTo>
                    <a:lnTo>
                      <a:pt x="766" y="3409"/>
                    </a:lnTo>
                    <a:lnTo>
                      <a:pt x="984" y="3496"/>
                    </a:lnTo>
                    <a:lnTo>
                      <a:pt x="1230" y="3582"/>
                    </a:lnTo>
                    <a:lnTo>
                      <a:pt x="1504" y="3668"/>
                    </a:lnTo>
                    <a:lnTo>
                      <a:pt x="1805" y="3749"/>
                    </a:lnTo>
                    <a:lnTo>
                      <a:pt x="2132" y="3824"/>
                    </a:lnTo>
                    <a:lnTo>
                      <a:pt x="2485" y="3890"/>
                    </a:lnTo>
                    <a:lnTo>
                      <a:pt x="2862" y="3943"/>
                    </a:lnTo>
                    <a:lnTo>
                      <a:pt x="3265" y="3981"/>
                    </a:lnTo>
                    <a:lnTo>
                      <a:pt x="3690" y="4003"/>
                    </a:lnTo>
                    <a:lnTo>
                      <a:pt x="3913" y="4004"/>
                    </a:lnTo>
                    <a:lnTo>
                      <a:pt x="4135" y="4003"/>
                    </a:lnTo>
                    <a:lnTo>
                      <a:pt x="4562" y="3982"/>
                    </a:lnTo>
                    <a:lnTo>
                      <a:pt x="4963" y="3943"/>
                    </a:lnTo>
                    <a:lnTo>
                      <a:pt x="5341" y="3890"/>
                    </a:lnTo>
                    <a:lnTo>
                      <a:pt x="5694" y="3825"/>
                    </a:lnTo>
                    <a:lnTo>
                      <a:pt x="6021" y="3750"/>
                    </a:lnTo>
                    <a:lnTo>
                      <a:pt x="6322" y="3668"/>
                    </a:lnTo>
                    <a:lnTo>
                      <a:pt x="6595" y="3583"/>
                    </a:lnTo>
                    <a:lnTo>
                      <a:pt x="6842" y="3496"/>
                    </a:lnTo>
                    <a:lnTo>
                      <a:pt x="7059" y="3411"/>
                    </a:lnTo>
                    <a:lnTo>
                      <a:pt x="7336" y="3288"/>
                    </a:lnTo>
                    <a:lnTo>
                      <a:pt x="7690" y="3104"/>
                    </a:lnTo>
                    <a:lnTo>
                      <a:pt x="7735" y="3075"/>
                    </a:lnTo>
                    <a:lnTo>
                      <a:pt x="7751" y="2971"/>
                    </a:lnTo>
                    <a:lnTo>
                      <a:pt x="7781" y="2706"/>
                    </a:lnTo>
                    <a:lnTo>
                      <a:pt x="7814" y="2329"/>
                    </a:lnTo>
                    <a:lnTo>
                      <a:pt x="7820" y="2258"/>
                    </a:lnTo>
                    <a:lnTo>
                      <a:pt x="7824" y="2176"/>
                    </a:lnTo>
                    <a:lnTo>
                      <a:pt x="7824" y="1986"/>
                    </a:lnTo>
                    <a:lnTo>
                      <a:pt x="7808" y="1776"/>
                    </a:lnTo>
                    <a:lnTo>
                      <a:pt x="7779" y="1612"/>
                    </a:lnTo>
                    <a:lnTo>
                      <a:pt x="7752" y="1502"/>
                    </a:lnTo>
                    <a:lnTo>
                      <a:pt x="7715" y="1394"/>
                    </a:lnTo>
                    <a:lnTo>
                      <a:pt x="7670" y="1291"/>
                    </a:lnTo>
                    <a:lnTo>
                      <a:pt x="7614" y="1191"/>
                    </a:lnTo>
                    <a:lnTo>
                      <a:pt x="7546" y="1099"/>
                    </a:lnTo>
                    <a:lnTo>
                      <a:pt x="7467" y="1016"/>
                    </a:lnTo>
                    <a:lnTo>
                      <a:pt x="7375" y="942"/>
                    </a:lnTo>
                    <a:lnTo>
                      <a:pt x="7268" y="879"/>
                    </a:lnTo>
                    <a:lnTo>
                      <a:pt x="7147" y="830"/>
                    </a:lnTo>
                    <a:lnTo>
                      <a:pt x="7079" y="81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THE정고딕130" panose="02020603020101020101" pitchFamily="18" charset="-127"/>
                  <a:ea typeface="THE정고딕130" panose="02020603020101020101" pitchFamily="18" charset="-127"/>
                </a:endParaRPr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xmlns="" id="{BCB0E9E3-FAB5-4E31-83EE-08A0FE55BB4A}"/>
                </a:ext>
              </a:extLst>
            </p:cNvPr>
            <p:cNvSpPr txBox="1"/>
            <p:nvPr/>
          </p:nvSpPr>
          <p:spPr>
            <a:xfrm>
              <a:off x="5187809" y="3001277"/>
              <a:ext cx="286328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>
                  <a:solidFill>
                    <a:schemeClr val="bg1"/>
                  </a:solidFill>
                  <a:latin typeface="+mj-ea"/>
                  <a:ea typeface="+mj-ea"/>
                </a:rPr>
                <a:t>관리자 화면 설계</a:t>
              </a:r>
              <a:endParaRPr lang="en-US" altLang="ko-KR" sz="280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xmlns="" id="{7ECB7D10-25B9-4B0C-BC35-F3691BCADA66}"/>
              </a:ext>
            </a:extLst>
          </p:cNvPr>
          <p:cNvGrpSpPr/>
          <p:nvPr/>
        </p:nvGrpSpPr>
        <p:grpSpPr>
          <a:xfrm>
            <a:off x="3956020" y="2697911"/>
            <a:ext cx="1129952" cy="1129952"/>
            <a:chOff x="3556335" y="3745522"/>
            <a:chExt cx="1129952" cy="1129952"/>
          </a:xfrm>
        </p:grpSpPr>
        <p:sp>
          <p:nvSpPr>
            <p:cNvPr id="12" name="타원 11">
              <a:extLst>
                <a:ext uri="{FF2B5EF4-FFF2-40B4-BE49-F238E27FC236}">
                  <a16:creationId xmlns:a16="http://schemas.microsoft.com/office/drawing/2014/main" xmlns="" id="{65F04E17-B82B-4736-B34F-8E70F58D840C}"/>
                </a:ext>
              </a:extLst>
            </p:cNvPr>
            <p:cNvSpPr/>
            <p:nvPr/>
          </p:nvSpPr>
          <p:spPr>
            <a:xfrm>
              <a:off x="3556335" y="3745522"/>
              <a:ext cx="1129952" cy="11299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THE정고딕130" panose="02020603020101020101" pitchFamily="18" charset="-127"/>
                <a:ea typeface="THE정고딕130" panose="02020603020101020101" pitchFamily="18" charset="-127"/>
              </a:endParaRPr>
            </a:p>
          </p:txBody>
        </p:sp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xmlns="" id="{BF8E262A-4CEA-4EC7-9C61-DD85FD68F5F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4872"/>
            <a:stretch/>
          </p:blipFill>
          <p:spPr>
            <a:xfrm>
              <a:off x="3700847" y="3952565"/>
              <a:ext cx="840927" cy="71586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62091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12020574" y="2433387"/>
            <a:ext cx="2345335" cy="1363993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13635973" y="4617153"/>
            <a:ext cx="1013904" cy="1363994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0" y="-11163"/>
            <a:ext cx="12192000" cy="650682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THE정고딕130"/>
              <a:ea typeface="THE정고딕130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415638" y="-64904"/>
            <a:ext cx="417541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2800">
                <a:solidFill>
                  <a:schemeClr val="bg1"/>
                </a:solidFill>
                <a:latin typeface="THE정고딕150"/>
                <a:ea typeface="THE정고딕150"/>
              </a:rPr>
              <a:t>화면 구조도 </a:t>
            </a:r>
            <a:r>
              <a:rPr lang="en-US" altLang="ko-KR" sz="2800">
                <a:solidFill>
                  <a:schemeClr val="bg1"/>
                </a:solidFill>
                <a:latin typeface="THE정고딕150"/>
                <a:ea typeface="THE정고딕150"/>
              </a:rPr>
              <a:t>- </a:t>
            </a:r>
            <a:r>
              <a:rPr lang="ko-KR" altLang="en-US" sz="2800">
                <a:solidFill>
                  <a:schemeClr val="bg1"/>
                </a:solidFill>
                <a:latin typeface="THE정고딕150"/>
                <a:ea typeface="THE정고딕150"/>
              </a:rPr>
              <a:t>관리자</a:t>
            </a:r>
            <a:r>
              <a:rPr lang="ko-KR" altLang="en-US" sz="1400">
                <a:solidFill>
                  <a:schemeClr val="bg1"/>
                </a:solidFill>
                <a:latin typeface="THE정고딕150"/>
                <a:ea typeface="THE정고딕150"/>
              </a:rPr>
              <a:t> </a:t>
            </a:r>
          </a:p>
        </p:txBody>
      </p:sp>
      <p:sp>
        <p:nvSpPr>
          <p:cNvPr id="25" name="모서리가 둥근 직사각형 24"/>
          <p:cNvSpPr/>
          <p:nvPr/>
        </p:nvSpPr>
        <p:spPr>
          <a:xfrm>
            <a:off x="3914775" y="3459242"/>
            <a:ext cx="1276350" cy="523875"/>
          </a:xfrm>
          <a:prstGeom prst="roundRect">
            <a:avLst>
              <a:gd name="adj" fmla="val 16667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관리자 메인</a:t>
            </a:r>
          </a:p>
        </p:txBody>
      </p:sp>
      <p:cxnSp>
        <p:nvCxnSpPr>
          <p:cNvPr id="53" name="직선 연결선 52"/>
          <p:cNvCxnSpPr>
            <a:endCxn id="25" idx="3"/>
          </p:cNvCxnSpPr>
          <p:nvPr/>
        </p:nvCxnSpPr>
        <p:spPr>
          <a:xfrm flipH="1">
            <a:off x="5191125" y="3721179"/>
            <a:ext cx="457200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모서리가 둥근 직사각형 54"/>
          <p:cNvSpPr/>
          <p:nvPr/>
        </p:nvSpPr>
        <p:spPr>
          <a:xfrm>
            <a:off x="5648325" y="3459242"/>
            <a:ext cx="1276350" cy="523875"/>
          </a:xfrm>
          <a:prstGeom prst="roundRect">
            <a:avLst>
              <a:gd name="adj" fmla="val 16667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회원 관리</a:t>
            </a:r>
          </a:p>
        </p:txBody>
      </p:sp>
      <p:sp>
        <p:nvSpPr>
          <p:cNvPr id="56" name="모서리가 둥근 직사각형 55"/>
          <p:cNvSpPr/>
          <p:nvPr/>
        </p:nvSpPr>
        <p:spPr>
          <a:xfrm>
            <a:off x="5648325" y="4354592"/>
            <a:ext cx="1276350" cy="523875"/>
          </a:xfrm>
          <a:prstGeom prst="roundRect">
            <a:avLst>
              <a:gd name="adj" fmla="val 16667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게시글 관리</a:t>
            </a:r>
          </a:p>
        </p:txBody>
      </p:sp>
      <p:sp>
        <p:nvSpPr>
          <p:cNvPr id="58" name="모서리가 둥근 직사각형 57"/>
          <p:cNvSpPr/>
          <p:nvPr/>
        </p:nvSpPr>
        <p:spPr>
          <a:xfrm>
            <a:off x="5676900" y="2515308"/>
            <a:ext cx="1276350" cy="523875"/>
          </a:xfrm>
          <a:prstGeom prst="roundRect">
            <a:avLst>
              <a:gd name="adj" fmla="val 16667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200">
                <a:solidFill>
                  <a:schemeClr val="bg1"/>
                </a:solidFill>
              </a:rPr>
              <a:t>통계 페이지</a:t>
            </a:r>
            <a:endParaRPr lang="en-US" altLang="ko-KR" sz="1200">
              <a:solidFill>
                <a:schemeClr val="bg1"/>
              </a:solidFill>
            </a:endParaRPr>
          </a:p>
        </p:txBody>
      </p:sp>
      <p:cxnSp>
        <p:nvCxnSpPr>
          <p:cNvPr id="59" name="직선 연결선 52"/>
          <p:cNvCxnSpPr>
            <a:stCxn id="58" idx="1"/>
            <a:endCxn id="25" idx="3"/>
          </p:cNvCxnSpPr>
          <p:nvPr/>
        </p:nvCxnSpPr>
        <p:spPr>
          <a:xfrm rot="5400000">
            <a:off x="4962047" y="3006323"/>
            <a:ext cx="943934" cy="48577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2"/>
          <p:cNvCxnSpPr>
            <a:stCxn id="56" idx="1"/>
            <a:endCxn id="25" idx="3"/>
          </p:cNvCxnSpPr>
          <p:nvPr/>
        </p:nvCxnSpPr>
        <p:spPr>
          <a:xfrm rot="16200000" flipV="1">
            <a:off x="4972049" y="3940253"/>
            <a:ext cx="895350" cy="45720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571625" y="1627859"/>
            <a:ext cx="5726906" cy="4495800"/>
          </a:xfrm>
          <a:prstGeom prst="rect">
            <a:avLst/>
          </a:prstGeom>
        </p:spPr>
      </p:pic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50167" y="0"/>
            <a:ext cx="3373820" cy="650682"/>
          </a:xfrm>
        </p:spPr>
        <p:txBody>
          <a:bodyPr anchor="ctr">
            <a:normAutofit/>
          </a:bodyPr>
          <a:lstStyle/>
          <a:p>
            <a:pPr lvl="0">
              <a:defRPr/>
            </a:pPr>
            <a:r>
              <a:rPr lang="ko-KR" altLang="en-US" sz="2800"/>
              <a:t>관리자 페이지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half" idx="2"/>
          </p:nvPr>
        </p:nvSpPr>
        <p:spPr>
          <a:xfrm>
            <a:off x="3186235" y="0"/>
            <a:ext cx="3932237" cy="650682"/>
          </a:xfrm>
        </p:spPr>
        <p:txBody>
          <a:bodyPr anchor="ctr">
            <a:normAutofit/>
          </a:bodyPr>
          <a:lstStyle/>
          <a:p>
            <a:pPr lvl="0">
              <a:defRPr/>
            </a:pPr>
            <a:r>
              <a:rPr lang="ko-KR" altLang="en-US"/>
              <a:t>관리자 메인</a:t>
            </a:r>
            <a:r>
              <a:rPr lang="en-US" altLang="ko-KR"/>
              <a:t>-</a:t>
            </a:r>
            <a:r>
              <a:rPr lang="ko-KR" altLang="en-US"/>
              <a:t>로그인</a:t>
            </a:r>
          </a:p>
        </p:txBody>
      </p:sp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8748250" y="1528109"/>
          <a:ext cx="3138949" cy="44524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2399"/>
                <a:gridCol w="2596550"/>
              </a:tblGrid>
              <a:tr h="61634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b="0"/>
                        <a:t>No</a:t>
                      </a:r>
                      <a:endParaRPr lang="ko-KR" altLang="en-US" b="0"/>
                    </a:p>
                  </a:txBody>
                  <a:tcPr anchor="ctr">
                    <a:solidFill>
                      <a:srgbClr val="42424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b="0">
                          <a:latin typeface="THE정고딕130"/>
                          <a:ea typeface="THE정고딕130"/>
                        </a:rPr>
                        <a:t>Description</a:t>
                      </a:r>
                      <a:endParaRPr lang="ko-KR" altLang="en-US" b="0">
                        <a:latin typeface="THE정고딕130"/>
                        <a:ea typeface="THE정고딕130"/>
                      </a:endParaRPr>
                    </a:p>
                  </a:txBody>
                  <a:tcPr anchor="ctr">
                    <a:solidFill>
                      <a:srgbClr val="424242"/>
                    </a:solidFill>
                  </a:tcPr>
                </a:tc>
              </a:tr>
              <a:tr h="76722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>
                          <a:latin typeface="+mj-ea"/>
                          <a:ea typeface="+mj-ea"/>
                        </a:rPr>
                        <a:t>1</a:t>
                      </a:r>
                      <a:endParaRPr lang="ko-KR" altLang="en-US" sz="14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400">
                          <a:latin typeface="+mn-lt"/>
                        </a:rPr>
                        <a:t>아이디 입력필드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76722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>
                          <a:latin typeface="+mj-ea"/>
                          <a:ea typeface="+mj-ea"/>
                        </a:rPr>
                        <a:t>2</a:t>
                      </a:r>
                      <a:endParaRPr lang="ko-KR" altLang="en-US" sz="14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400">
                          <a:latin typeface="+mn-lt"/>
                        </a:rPr>
                        <a:t>비밀번호 입력필드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76722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4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400">
                        <a:latin typeface="+mn-lt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76722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400">
                        <a:latin typeface="+mn-lt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76722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400">
                        <a:latin typeface="+mn-lt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2" name="타원 7"/>
          <p:cNvSpPr/>
          <p:nvPr/>
        </p:nvSpPr>
        <p:spPr>
          <a:xfrm>
            <a:off x="5562427" y="3559969"/>
            <a:ext cx="318654" cy="29094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/>
              <a:t>2</a:t>
            </a:r>
            <a:endParaRPr lang="ko-KR" altLang="en-US"/>
          </a:p>
        </p:txBody>
      </p:sp>
      <p:sp>
        <p:nvSpPr>
          <p:cNvPr id="11" name="타원 5"/>
          <p:cNvSpPr/>
          <p:nvPr/>
        </p:nvSpPr>
        <p:spPr>
          <a:xfrm>
            <a:off x="5548312" y="2982368"/>
            <a:ext cx="318654" cy="29094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/>
              <a:t>1</a:t>
            </a:r>
            <a:endParaRPr lang="ko-KR" altLang="en-US"/>
          </a:p>
        </p:txBody>
      </p:sp>
    </p:spTree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409700" y="1404937"/>
            <a:ext cx="6229350" cy="4857750"/>
          </a:xfrm>
          <a:prstGeom prst="rect">
            <a:avLst/>
          </a:prstGeom>
        </p:spPr>
      </p:pic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50167" y="0"/>
            <a:ext cx="3373820" cy="650682"/>
          </a:xfrm>
        </p:spPr>
        <p:txBody>
          <a:bodyPr anchor="ctr">
            <a:normAutofit/>
          </a:bodyPr>
          <a:lstStyle/>
          <a:p>
            <a:pPr lvl="0">
              <a:defRPr/>
            </a:pPr>
            <a:r>
              <a:rPr lang="ko-KR" altLang="en-US" sz="2800"/>
              <a:t>관리자 페이지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half" idx="2"/>
          </p:nvPr>
        </p:nvSpPr>
        <p:spPr>
          <a:xfrm>
            <a:off x="3186235" y="0"/>
            <a:ext cx="3932237" cy="650682"/>
          </a:xfrm>
        </p:spPr>
        <p:txBody>
          <a:bodyPr anchor="ctr">
            <a:normAutofit/>
          </a:bodyPr>
          <a:lstStyle/>
          <a:p>
            <a:pPr lvl="0">
              <a:defRPr/>
            </a:pPr>
            <a:r>
              <a:rPr lang="ko-KR" altLang="en-US"/>
              <a:t>관리자</a:t>
            </a:r>
            <a:r>
              <a:rPr lang="en-US" altLang="ko-KR"/>
              <a:t>-</a:t>
            </a:r>
            <a:r>
              <a:rPr lang="ko-KR" altLang="en-US"/>
              <a:t>회원관리</a:t>
            </a:r>
          </a:p>
        </p:txBody>
      </p:sp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8736344" y="1123296"/>
          <a:ext cx="3144628" cy="53597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2399"/>
                <a:gridCol w="2602229"/>
              </a:tblGrid>
              <a:tr h="61634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b="0"/>
                        <a:t>No</a:t>
                      </a:r>
                      <a:endParaRPr lang="ko-KR" altLang="en-US" b="0"/>
                    </a:p>
                  </a:txBody>
                  <a:tcPr anchor="ctr">
                    <a:solidFill>
                      <a:srgbClr val="42424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b="0">
                          <a:latin typeface="THE정고딕130"/>
                          <a:ea typeface="THE정고딕130"/>
                        </a:rPr>
                        <a:t>Description</a:t>
                      </a:r>
                      <a:endParaRPr lang="ko-KR" altLang="en-US" b="0">
                        <a:latin typeface="THE정고딕130"/>
                        <a:ea typeface="THE정고딕130"/>
                      </a:endParaRPr>
                    </a:p>
                  </a:txBody>
                  <a:tcPr anchor="ctr">
                    <a:solidFill>
                      <a:srgbClr val="424242"/>
                    </a:solidFill>
                  </a:tcPr>
                </a:tc>
              </a:tr>
              <a:tr h="94869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>
                          <a:latin typeface="+mj-ea"/>
                          <a:ea typeface="+mj-ea"/>
                        </a:rPr>
                        <a:t>1</a:t>
                      </a:r>
                      <a:endParaRPr lang="ko-KR" altLang="en-US" sz="14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400">
                          <a:latin typeface="+mn-lt"/>
                        </a:rPr>
                        <a:t>사업자가 등록 요청한 알림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94869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>
                          <a:latin typeface="+mj-ea"/>
                          <a:ea typeface="+mj-ea"/>
                        </a:rPr>
                        <a:t>2</a:t>
                      </a:r>
                      <a:endParaRPr lang="ko-KR" altLang="en-US" sz="14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400">
                          <a:latin typeface="+mn-lt"/>
                        </a:rPr>
                        <a:t>최근 등록된 게시글 알림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94869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>
                          <a:latin typeface="+mj-ea"/>
                          <a:ea typeface="+mj-ea"/>
                        </a:rPr>
                        <a:t>3</a:t>
                      </a:r>
                      <a:endParaRPr lang="ko-KR" altLang="en-US" sz="14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400">
                          <a:latin typeface="+mn-lt"/>
                        </a:rPr>
                        <a:t>회원 </a:t>
                      </a:r>
                      <a:r>
                        <a:rPr lang="en-US" altLang="ko-KR" sz="1400">
                          <a:latin typeface="+mn-lt"/>
                        </a:rPr>
                        <a:t>/</a:t>
                      </a:r>
                      <a:r>
                        <a:rPr lang="ko-KR" altLang="en-US" sz="1400">
                          <a:latin typeface="+mn-lt"/>
                        </a:rPr>
                        <a:t> 사업자 </a:t>
                      </a:r>
                      <a:r>
                        <a:rPr lang="en-US" altLang="ko-KR" sz="1400">
                          <a:latin typeface="+mn-lt"/>
                        </a:rPr>
                        <a:t>/</a:t>
                      </a:r>
                      <a:r>
                        <a:rPr lang="ko-KR" altLang="en-US" sz="1400">
                          <a:latin typeface="+mn-lt"/>
                        </a:rPr>
                        <a:t> 사업자 요청 으로 분류하여 정보 출력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94869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>
                          <a:latin typeface="+mj-ea"/>
                          <a:ea typeface="+mj-ea"/>
                        </a:rPr>
                        <a:t>4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400">
                          <a:latin typeface="+mn-lt"/>
                        </a:rPr>
                        <a:t>1</a:t>
                      </a:r>
                      <a:r>
                        <a:rPr lang="ko-KR" altLang="en-US" sz="1400">
                          <a:latin typeface="+mn-lt"/>
                        </a:rPr>
                        <a:t>번과 같음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94869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>
                          <a:latin typeface="+mj-ea"/>
                          <a:ea typeface="+mj-ea"/>
                        </a:rPr>
                        <a:t>5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400">
                          <a:latin typeface="+mn-lt"/>
                        </a:rPr>
                        <a:t>승인 버튼을 통해 사업자가 등록한 헬스장이 회원에게 보여 지도록 함 </a:t>
                      </a:r>
                      <a:r>
                        <a:rPr lang="en-US" altLang="ko-KR" sz="1400">
                          <a:latin typeface="+mn-lt"/>
                        </a:rPr>
                        <a:t>-</a:t>
                      </a:r>
                      <a:r>
                        <a:rPr lang="ko-KR" altLang="en-US" sz="1400">
                          <a:latin typeface="+mn-lt"/>
                        </a:rPr>
                        <a:t> 관리자를 통한 검증 과정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1" name="타원 5"/>
          <p:cNvSpPr/>
          <p:nvPr/>
        </p:nvSpPr>
        <p:spPr>
          <a:xfrm>
            <a:off x="5936673" y="1226953"/>
            <a:ext cx="318654" cy="29094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12" name="타원 7"/>
          <p:cNvSpPr/>
          <p:nvPr/>
        </p:nvSpPr>
        <p:spPr>
          <a:xfrm>
            <a:off x="6907833" y="1231392"/>
            <a:ext cx="318654" cy="29094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/>
              <a:t>2</a:t>
            </a:r>
            <a:endParaRPr lang="ko-KR" altLang="en-US"/>
          </a:p>
        </p:txBody>
      </p:sp>
      <p:sp>
        <p:nvSpPr>
          <p:cNvPr id="13" name="타원 8"/>
          <p:cNvSpPr/>
          <p:nvPr/>
        </p:nvSpPr>
        <p:spPr>
          <a:xfrm>
            <a:off x="2395176" y="2122409"/>
            <a:ext cx="318654" cy="29094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/>
              <a:t>3</a:t>
            </a:r>
            <a:endParaRPr lang="ko-KR" altLang="en-US"/>
          </a:p>
        </p:txBody>
      </p:sp>
      <p:sp>
        <p:nvSpPr>
          <p:cNvPr id="15" name="타원 10"/>
          <p:cNvSpPr/>
          <p:nvPr/>
        </p:nvSpPr>
        <p:spPr>
          <a:xfrm>
            <a:off x="6898551" y="5184267"/>
            <a:ext cx="318654" cy="29094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/>
              <a:t>5</a:t>
            </a:r>
          </a:p>
        </p:txBody>
      </p:sp>
      <p:sp>
        <p:nvSpPr>
          <p:cNvPr id="20" name="타원 5"/>
          <p:cNvSpPr/>
          <p:nvPr/>
        </p:nvSpPr>
        <p:spPr>
          <a:xfrm>
            <a:off x="2600541" y="4510697"/>
            <a:ext cx="318654" cy="29094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/>
              <a:t>4</a:t>
            </a:r>
          </a:p>
        </p:txBody>
      </p:sp>
    </p:spTree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84338" y="1229518"/>
            <a:ext cx="5596730" cy="5232400"/>
          </a:xfrm>
          <a:prstGeom prst="rect">
            <a:avLst/>
          </a:prstGeom>
        </p:spPr>
      </p:pic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50167" y="0"/>
            <a:ext cx="3373820" cy="650682"/>
          </a:xfrm>
        </p:spPr>
        <p:txBody>
          <a:bodyPr anchor="ctr">
            <a:normAutofit/>
          </a:bodyPr>
          <a:lstStyle/>
          <a:p>
            <a:pPr lvl="0">
              <a:defRPr/>
            </a:pPr>
            <a:r>
              <a:rPr lang="ko-KR" altLang="en-US" sz="2800"/>
              <a:t>관리자 페이지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half" idx="2"/>
          </p:nvPr>
        </p:nvSpPr>
        <p:spPr>
          <a:xfrm>
            <a:off x="3186235" y="0"/>
            <a:ext cx="3932237" cy="650682"/>
          </a:xfrm>
        </p:spPr>
        <p:txBody>
          <a:bodyPr anchor="ctr">
            <a:normAutofit/>
          </a:bodyPr>
          <a:lstStyle/>
          <a:p>
            <a:pPr lvl="0">
              <a:defRPr/>
            </a:pPr>
            <a:r>
              <a:rPr lang="ko-KR" altLang="en-US"/>
              <a:t>관리자</a:t>
            </a:r>
            <a:r>
              <a:rPr lang="en-US" altLang="ko-KR"/>
              <a:t>-</a:t>
            </a:r>
            <a:r>
              <a:rPr lang="ko-KR" altLang="en-US"/>
              <a:t>게시글관리</a:t>
            </a:r>
          </a:p>
        </p:txBody>
      </p:sp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8748250" y="1528109"/>
          <a:ext cx="3138949" cy="45834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2399"/>
                <a:gridCol w="2596550"/>
              </a:tblGrid>
              <a:tr h="61634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b="0"/>
                        <a:t>No</a:t>
                      </a:r>
                      <a:endParaRPr lang="ko-KR" altLang="en-US" b="0"/>
                    </a:p>
                  </a:txBody>
                  <a:tcPr anchor="ctr">
                    <a:solidFill>
                      <a:srgbClr val="42424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b="0">
                          <a:latin typeface="THE정고딕130"/>
                          <a:ea typeface="THE정고딕130"/>
                        </a:rPr>
                        <a:t>Description</a:t>
                      </a:r>
                      <a:endParaRPr lang="ko-KR" altLang="en-US" b="0">
                        <a:latin typeface="THE정고딕130"/>
                        <a:ea typeface="THE정고딕130"/>
                      </a:endParaRPr>
                    </a:p>
                  </a:txBody>
                  <a:tcPr anchor="ctr">
                    <a:solidFill>
                      <a:srgbClr val="424242"/>
                    </a:solidFill>
                  </a:tcPr>
                </a:tc>
              </a:tr>
              <a:tr h="79341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>
                          <a:latin typeface="+mj-ea"/>
                          <a:ea typeface="+mj-ea"/>
                        </a:rPr>
                        <a:t>1</a:t>
                      </a:r>
                      <a:endParaRPr lang="ko-KR" altLang="en-US" sz="14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400">
                          <a:latin typeface="+mn-lt"/>
                        </a:rPr>
                        <a:t>전제 게시글 수 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79341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>
                          <a:latin typeface="+mj-ea"/>
                          <a:ea typeface="+mj-ea"/>
                        </a:rPr>
                        <a:t>2</a:t>
                      </a:r>
                      <a:endParaRPr lang="ko-KR" altLang="en-US" sz="14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400">
                          <a:latin typeface="+mn-lt"/>
                        </a:rPr>
                        <a:t>아이디를 이용한 해당 작성자가 등록한 모든 게시글 검색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79341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>
                          <a:latin typeface="+mj-ea"/>
                          <a:ea typeface="+mj-ea"/>
                        </a:rPr>
                        <a:t>3</a:t>
                      </a:r>
                      <a:endParaRPr lang="ko-KR" altLang="en-US" sz="14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400">
                          <a:latin typeface="+mn-lt"/>
                        </a:rPr>
                        <a:t>게시글 상세 페이지로 이동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79341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>
                          <a:latin typeface="+mj-ea"/>
                          <a:ea typeface="+mj-ea"/>
                        </a:rPr>
                        <a:t>4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400">
                          <a:latin typeface="+mn-lt"/>
                        </a:rPr>
                        <a:t>신고 횟수 </a:t>
                      </a:r>
                      <a:r>
                        <a:rPr lang="en-US" altLang="ko-KR" sz="1400">
                          <a:latin typeface="+mn-lt"/>
                        </a:rPr>
                        <a:t>3</a:t>
                      </a:r>
                      <a:r>
                        <a:rPr lang="ko-KR" altLang="en-US" sz="1400">
                          <a:latin typeface="+mn-lt"/>
                        </a:rPr>
                        <a:t>회 이상 누적시 삭제 버튼 활성화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79341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400">
                        <a:latin typeface="+mn-lt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1" name="타원 5"/>
          <p:cNvSpPr/>
          <p:nvPr/>
        </p:nvSpPr>
        <p:spPr>
          <a:xfrm>
            <a:off x="6793923" y="1512703"/>
            <a:ext cx="318654" cy="29094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12" name="타원 7"/>
          <p:cNvSpPr/>
          <p:nvPr/>
        </p:nvSpPr>
        <p:spPr>
          <a:xfrm>
            <a:off x="6793923" y="1826707"/>
            <a:ext cx="318654" cy="29094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/>
              <a:t>2</a:t>
            </a:r>
            <a:endParaRPr lang="ko-KR" altLang="en-US"/>
          </a:p>
        </p:txBody>
      </p:sp>
      <p:sp>
        <p:nvSpPr>
          <p:cNvPr id="13" name="타원 8"/>
          <p:cNvSpPr/>
          <p:nvPr/>
        </p:nvSpPr>
        <p:spPr>
          <a:xfrm>
            <a:off x="3716770" y="2360536"/>
            <a:ext cx="318654" cy="29094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/>
              <a:t>3</a:t>
            </a:r>
            <a:endParaRPr lang="ko-KR" altLang="en-US"/>
          </a:p>
        </p:txBody>
      </p:sp>
      <p:sp>
        <p:nvSpPr>
          <p:cNvPr id="14" name="타원 9"/>
          <p:cNvSpPr/>
          <p:nvPr/>
        </p:nvSpPr>
        <p:spPr>
          <a:xfrm>
            <a:off x="6651048" y="2588705"/>
            <a:ext cx="318654" cy="29094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/>
              <a:t>4</a:t>
            </a:r>
            <a:endParaRPr lang="ko-KR" altLang="en-US"/>
          </a:p>
        </p:txBody>
      </p:sp>
    </p:spTree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782000" y="813600"/>
            <a:ext cx="4883195" cy="5774718"/>
          </a:xfrm>
          <a:prstGeom prst="rect">
            <a:avLst/>
          </a:prstGeom>
        </p:spPr>
      </p:pic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50167" y="0"/>
            <a:ext cx="3373820" cy="650682"/>
          </a:xfrm>
        </p:spPr>
        <p:txBody>
          <a:bodyPr anchor="ctr">
            <a:normAutofit/>
          </a:bodyPr>
          <a:lstStyle/>
          <a:p>
            <a:pPr lvl="0">
              <a:defRPr/>
            </a:pPr>
            <a:r>
              <a:rPr lang="ko-KR" altLang="en-US" sz="2800"/>
              <a:t>관리자 페이지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half" idx="2"/>
          </p:nvPr>
        </p:nvSpPr>
        <p:spPr>
          <a:xfrm>
            <a:off x="3186235" y="0"/>
            <a:ext cx="3932237" cy="650682"/>
          </a:xfrm>
        </p:spPr>
        <p:txBody>
          <a:bodyPr anchor="ctr">
            <a:normAutofit/>
          </a:bodyPr>
          <a:lstStyle/>
          <a:p>
            <a:pPr lvl="0">
              <a:defRPr/>
            </a:pPr>
            <a:r>
              <a:rPr lang="ko-KR" altLang="en-US"/>
              <a:t>관리자</a:t>
            </a:r>
            <a:r>
              <a:rPr lang="en-US" altLang="ko-KR"/>
              <a:t>-</a:t>
            </a:r>
            <a:r>
              <a:rPr lang="ko-KR" altLang="en-US"/>
              <a:t>통계</a:t>
            </a:r>
          </a:p>
        </p:txBody>
      </p:sp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8748250" y="1528109"/>
          <a:ext cx="3138949" cy="44524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2399"/>
                <a:gridCol w="2596550"/>
              </a:tblGrid>
              <a:tr h="61634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b="0"/>
                        <a:t>No</a:t>
                      </a:r>
                      <a:endParaRPr lang="ko-KR" altLang="en-US" b="0"/>
                    </a:p>
                  </a:txBody>
                  <a:tcPr anchor="ctr">
                    <a:solidFill>
                      <a:srgbClr val="42424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b="0">
                          <a:latin typeface="THE정고딕130"/>
                          <a:ea typeface="THE정고딕130"/>
                        </a:rPr>
                        <a:t>Description</a:t>
                      </a:r>
                      <a:endParaRPr lang="ko-KR" altLang="en-US" b="0">
                        <a:latin typeface="THE정고딕130"/>
                        <a:ea typeface="THE정고딕130"/>
                      </a:endParaRPr>
                    </a:p>
                  </a:txBody>
                  <a:tcPr anchor="ctr">
                    <a:solidFill>
                      <a:srgbClr val="424242"/>
                    </a:solidFill>
                  </a:tcPr>
                </a:tc>
              </a:tr>
              <a:tr h="76722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>
                          <a:latin typeface="+mj-ea"/>
                          <a:ea typeface="+mj-ea"/>
                        </a:rPr>
                        <a:t>1</a:t>
                      </a:r>
                      <a:endParaRPr lang="ko-KR" altLang="en-US" sz="14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400">
                          <a:latin typeface="+mn-lt"/>
                        </a:rPr>
                        <a:t>일일방문자수 통계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76722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>
                          <a:latin typeface="+mj-ea"/>
                          <a:ea typeface="+mj-ea"/>
                        </a:rPr>
                        <a:t>2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400">
                          <a:latin typeface="+mn-lt"/>
                        </a:rPr>
                        <a:t>영역별 조회수 통계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76722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>
                          <a:latin typeface="+mj-ea"/>
                          <a:ea typeface="+mj-ea"/>
                        </a:rPr>
                        <a:t>3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400">
                          <a:latin typeface="+mn-lt"/>
                        </a:rPr>
                        <a:t>지역별 헬스장 통계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76722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>
                          <a:latin typeface="+mj-ea"/>
                          <a:ea typeface="+mj-ea"/>
                        </a:rPr>
                        <a:t>4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400">
                          <a:latin typeface="+mn-lt"/>
                        </a:rPr>
                        <a:t>지역별 공공체육시설 통계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76722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40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1400">
                        <a:latin typeface="+mn-lt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1" name="타원 5"/>
          <p:cNvSpPr/>
          <p:nvPr/>
        </p:nvSpPr>
        <p:spPr>
          <a:xfrm>
            <a:off x="2642072" y="988829"/>
            <a:ext cx="318654" cy="29094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17" name="타원 7"/>
          <p:cNvSpPr/>
          <p:nvPr/>
        </p:nvSpPr>
        <p:spPr>
          <a:xfrm>
            <a:off x="2633489" y="2100548"/>
            <a:ext cx="318654" cy="29094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/>
              <a:t>2</a:t>
            </a:r>
            <a:endParaRPr lang="ko-KR" altLang="en-US"/>
          </a:p>
        </p:txBody>
      </p:sp>
      <p:sp>
        <p:nvSpPr>
          <p:cNvPr id="18" name="타원 8"/>
          <p:cNvSpPr/>
          <p:nvPr/>
        </p:nvSpPr>
        <p:spPr>
          <a:xfrm>
            <a:off x="2633301" y="3429000"/>
            <a:ext cx="318654" cy="29094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/>
              <a:t>3</a:t>
            </a:r>
            <a:endParaRPr lang="ko-KR" altLang="en-US"/>
          </a:p>
        </p:txBody>
      </p:sp>
      <p:sp>
        <p:nvSpPr>
          <p:cNvPr id="19" name="타원 5"/>
          <p:cNvSpPr/>
          <p:nvPr/>
        </p:nvSpPr>
        <p:spPr>
          <a:xfrm>
            <a:off x="2850573" y="4939322"/>
            <a:ext cx="318654" cy="29094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/>
              <a:t>4</a:t>
            </a:r>
          </a:p>
        </p:txBody>
      </p:sp>
    </p:spTree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>
            <a:cxnSpLocks/>
          </p:cNvCxnSpPr>
          <p:nvPr/>
        </p:nvCxnSpPr>
        <p:spPr>
          <a:xfrm>
            <a:off x="12020574" y="2433387"/>
            <a:ext cx="2345335" cy="1363993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>
            <a:cxnSpLocks/>
          </p:cNvCxnSpPr>
          <p:nvPr/>
        </p:nvCxnSpPr>
        <p:spPr>
          <a:xfrm>
            <a:off x="13635973" y="4617153"/>
            <a:ext cx="1013904" cy="1363994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왼쪽 대괄호 39"/>
          <p:cNvSpPr/>
          <p:nvPr/>
        </p:nvSpPr>
        <p:spPr>
          <a:xfrm rot="1424790">
            <a:off x="5800471" y="4742215"/>
            <a:ext cx="117475" cy="239552"/>
          </a:xfrm>
          <a:prstGeom prst="leftBracket">
            <a:avLst>
              <a:gd name="adj" fmla="val 101959"/>
            </a:avLst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atin typeface="THE정고딕130" panose="02020603020101020101" pitchFamily="18" charset="-127"/>
              <a:ea typeface="THE정고딕130" panose="02020603020101020101" pitchFamily="18" charset="-127"/>
            </a:endParaRPr>
          </a:p>
        </p:txBody>
      </p:sp>
      <p:cxnSp>
        <p:nvCxnSpPr>
          <p:cNvPr id="43" name="직선 연결선 42"/>
          <p:cNvCxnSpPr>
            <a:cxnSpLocks/>
            <a:endCxn id="47" idx="0"/>
          </p:cNvCxnSpPr>
          <p:nvPr/>
        </p:nvCxnSpPr>
        <p:spPr>
          <a:xfrm flipH="1">
            <a:off x="6287436" y="3073052"/>
            <a:ext cx="263668" cy="83055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왼쪽 대괄호 46"/>
          <p:cNvSpPr/>
          <p:nvPr/>
        </p:nvSpPr>
        <p:spPr>
          <a:xfrm rot="1424790">
            <a:off x="6126701" y="3869816"/>
            <a:ext cx="117475" cy="239552"/>
          </a:xfrm>
          <a:prstGeom prst="leftBracket">
            <a:avLst>
              <a:gd name="adj" fmla="val 101959"/>
            </a:avLst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atin typeface="THE정고딕130" panose="02020603020101020101" pitchFamily="18" charset="-127"/>
              <a:ea typeface="THE정고딕130" panose="02020603020101020101" pitchFamily="18" charset="-127"/>
            </a:endParaRPr>
          </a:p>
        </p:txBody>
      </p:sp>
      <p:cxnSp>
        <p:nvCxnSpPr>
          <p:cNvPr id="49" name="직선 연결선 48"/>
          <p:cNvCxnSpPr>
            <a:stCxn id="40" idx="0"/>
            <a:endCxn id="47" idx="2"/>
          </p:cNvCxnSpPr>
          <p:nvPr/>
        </p:nvCxnSpPr>
        <p:spPr>
          <a:xfrm flipV="1">
            <a:off x="5961206" y="4122880"/>
            <a:ext cx="229764" cy="65312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BF2F7B8F-12C7-49F1-93BF-F328443BB27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958" y="1785686"/>
            <a:ext cx="8282468" cy="4141234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1E9BAF3A-BBD6-4111-B053-3C5882097A4F}"/>
              </a:ext>
            </a:extLst>
          </p:cNvPr>
          <p:cNvSpPr/>
          <p:nvPr/>
        </p:nvSpPr>
        <p:spPr>
          <a:xfrm>
            <a:off x="0" y="-11163"/>
            <a:ext cx="12192000" cy="650682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HE정고딕130" panose="02020603020101020101" pitchFamily="18" charset="-127"/>
              <a:ea typeface="THE정고딕130" panose="02020603020101020101" pitchFamily="18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9179242E-EC74-4CD0-B793-9CFC06FB2FE0}"/>
              </a:ext>
            </a:extLst>
          </p:cNvPr>
          <p:cNvSpPr/>
          <p:nvPr/>
        </p:nvSpPr>
        <p:spPr>
          <a:xfrm>
            <a:off x="415638" y="-64904"/>
            <a:ext cx="1731818" cy="6639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>
                <a:solidFill>
                  <a:schemeClr val="bg1"/>
                </a:solidFill>
                <a:latin typeface="THE정고딕150" panose="02020603020101020101" pitchFamily="18" charset="-127"/>
                <a:ea typeface="THE정고딕150" panose="02020603020101020101" pitchFamily="18" charset="-127"/>
              </a:rPr>
              <a:t>Main</a:t>
            </a:r>
            <a:r>
              <a:rPr lang="ko-KR" altLang="en-US" sz="2800">
                <a:solidFill>
                  <a:schemeClr val="bg1"/>
                </a:solidFill>
                <a:latin typeface="THE정고딕150" panose="02020603020101020101" pitchFamily="18" charset="-127"/>
                <a:ea typeface="THE정고딕150" panose="02020603020101020101" pitchFamily="18" charset="-127"/>
              </a:rPr>
              <a:t> </a:t>
            </a:r>
            <a:r>
              <a:rPr lang="en-US" altLang="ko-KR" sz="2800">
                <a:solidFill>
                  <a:schemeClr val="bg1"/>
                </a:solidFill>
                <a:latin typeface="THE정고딕150" panose="02020603020101020101" pitchFamily="18" charset="-127"/>
                <a:ea typeface="THE정고딕150" panose="02020603020101020101" pitchFamily="18" charset="-127"/>
              </a:rPr>
              <a:t>UI</a:t>
            </a:r>
            <a:r>
              <a:rPr lang="ko-KR" altLang="en-US" sz="1400">
                <a:solidFill>
                  <a:schemeClr val="bg1"/>
                </a:solidFill>
                <a:latin typeface="THE정고딕150" panose="02020603020101020101" pitchFamily="18" charset="-127"/>
                <a:ea typeface="THE정고딕150" panose="02020603020101020101" pitchFamily="18" charset="-127"/>
              </a:rPr>
              <a:t> </a:t>
            </a:r>
            <a:endParaRPr lang="ko-KR" altLang="en-US" sz="1400" dirty="0">
              <a:solidFill>
                <a:schemeClr val="bg1"/>
              </a:solidFill>
              <a:latin typeface="THE정고딕150" panose="02020603020101020101" pitchFamily="18" charset="-127"/>
              <a:ea typeface="THE정고딕150" panose="02020603020101020101" pitchFamily="18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xmlns="" id="{A1D3B041-B40B-448A-8B74-6197AA6A85FC}"/>
              </a:ext>
            </a:extLst>
          </p:cNvPr>
          <p:cNvSpPr/>
          <p:nvPr/>
        </p:nvSpPr>
        <p:spPr>
          <a:xfrm>
            <a:off x="2777211" y="97416"/>
            <a:ext cx="4826185" cy="4189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THE정고딕130" panose="02020603020101020101" pitchFamily="18" charset="-127"/>
                <a:ea typeface="THE정고딕130" panose="02020603020101020101" pitchFamily="18" charset="-127"/>
              </a:rPr>
              <a:t>웹사이트 첫 화면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THE정고딕130" panose="02020603020101020101" pitchFamily="18" charset="-127"/>
                <a:ea typeface="THE정고딕130" panose="02020603020101020101" pitchFamily="18" charset="-127"/>
              </a:rPr>
              <a:t>- 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THE정고딕130" panose="02020603020101020101" pitchFamily="18" charset="-127"/>
                <a:ea typeface="THE정고딕130" panose="02020603020101020101" pitchFamily="18" charset="-127"/>
              </a:rPr>
              <a:t>로그인 전 </a:t>
            </a:r>
            <a:endParaRPr lang="en-US" altLang="ko-KR" sz="1000" dirty="0">
              <a:solidFill>
                <a:schemeClr val="bg1">
                  <a:lumMod val="85000"/>
                </a:schemeClr>
              </a:solidFill>
              <a:latin typeface="THE정고딕130" panose="02020603020101020101" pitchFamily="18" charset="-127"/>
              <a:ea typeface="THE정고딕130" panose="02020603020101020101" pitchFamily="18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xmlns="" id="{C6B47BC2-2DC6-41C3-91F6-0A41133648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5211516"/>
              </p:ext>
            </p:extLst>
          </p:nvPr>
        </p:nvGraphicFramePr>
        <p:xfrm>
          <a:off x="8748250" y="1790425"/>
          <a:ext cx="3138949" cy="41667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3700">
                  <a:extLst>
                    <a:ext uri="{9D8B030D-6E8A-4147-A177-3AD203B41FA5}">
                      <a16:colId xmlns:a16="http://schemas.microsoft.com/office/drawing/2014/main" xmlns="" val="2915962073"/>
                    </a:ext>
                  </a:extLst>
                </a:gridCol>
                <a:gridCol w="2595249">
                  <a:extLst>
                    <a:ext uri="{9D8B030D-6E8A-4147-A177-3AD203B41FA5}">
                      <a16:colId xmlns:a16="http://schemas.microsoft.com/office/drawing/2014/main" xmlns="" val="2334560960"/>
                    </a:ext>
                  </a:extLst>
                </a:gridCol>
              </a:tblGrid>
              <a:tr h="33548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/>
                        <a:t>No.</a:t>
                      </a:r>
                      <a:endParaRPr lang="ko-KR" altLang="en-US" b="0"/>
                    </a:p>
                  </a:txBody>
                  <a:tcPr>
                    <a:solidFill>
                      <a:srgbClr val="42424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>
                          <a:latin typeface="THE정고딕130" panose="02020603020101020101" pitchFamily="18" charset="-127"/>
                          <a:ea typeface="THE정고딕130" panose="02020603020101020101" pitchFamily="18" charset="-127"/>
                        </a:rPr>
                        <a:t>Description</a:t>
                      </a:r>
                      <a:endParaRPr lang="ko-KR" altLang="en-US" b="0">
                        <a:latin typeface="THE정고딕130" panose="02020603020101020101" pitchFamily="18" charset="-127"/>
                        <a:ea typeface="THE정고딕130" panose="02020603020101020101" pitchFamily="18" charset="-127"/>
                      </a:endParaRPr>
                    </a:p>
                  </a:txBody>
                  <a:tcPr>
                    <a:solidFill>
                      <a:srgbClr val="42424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751963825"/>
                  </a:ext>
                </a:extLst>
              </a:tr>
              <a:tr h="6346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+mn-lt"/>
                        </a:rPr>
                        <a:t>1</a:t>
                      </a:r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>
                          <a:latin typeface="+mn-lt"/>
                        </a:rPr>
                        <a:t>사이트를 소개하는 문구와 이미지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91784000"/>
                  </a:ext>
                </a:extLst>
              </a:tr>
              <a:tr h="36766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+mn-lt"/>
                        </a:rPr>
                        <a:t>2</a:t>
                      </a:r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>
                          <a:latin typeface="+mn-lt"/>
                        </a:rPr>
                        <a:t>운동법 뷰로 이동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46846961"/>
                  </a:ext>
                </a:extLst>
              </a:tr>
              <a:tr h="36766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+mn-lt"/>
                        </a:rPr>
                        <a:t>3</a:t>
                      </a:r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>
                          <a:latin typeface="+mn-lt"/>
                        </a:rPr>
                        <a:t>운동시설찾기 뷰로 이동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44866652"/>
                  </a:ext>
                </a:extLst>
              </a:tr>
              <a:tr h="5272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+mn-lt"/>
                        </a:rPr>
                        <a:t>4</a:t>
                      </a:r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>
                          <a:latin typeface="+mn-lt"/>
                        </a:rPr>
                        <a:t>커뮤니티 뷰로 이동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86529314"/>
                  </a:ext>
                </a:extLst>
              </a:tr>
              <a:tr h="6346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+mn-lt"/>
                        </a:rPr>
                        <a:t>5</a:t>
                      </a:r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>
                          <a:latin typeface="+mn-lt"/>
                        </a:rPr>
                        <a:t>로그인 </a:t>
                      </a:r>
                      <a:r>
                        <a:rPr lang="en-US" altLang="ko-KR" sz="1600">
                          <a:latin typeface="+mn-lt"/>
                        </a:rPr>
                        <a:t>modal</a:t>
                      </a:r>
                      <a:r>
                        <a:rPr lang="ko-KR" altLang="en-US" sz="1600">
                          <a:latin typeface="+mn-lt"/>
                        </a:rPr>
                        <a:t>창으로 전환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599662976"/>
                  </a:ext>
                </a:extLst>
              </a:tr>
              <a:tr h="634602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921756979"/>
                  </a:ext>
                </a:extLst>
              </a:tr>
              <a:tr h="634602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179752825"/>
                  </a:ext>
                </a:extLst>
              </a:tr>
            </a:tbl>
          </a:graphicData>
        </a:graphic>
      </p:graphicFrame>
      <p:sp>
        <p:nvSpPr>
          <p:cNvPr id="27" name="타원 26">
            <a:extLst>
              <a:ext uri="{FF2B5EF4-FFF2-40B4-BE49-F238E27FC236}">
                <a16:creationId xmlns:a16="http://schemas.microsoft.com/office/drawing/2014/main" xmlns="" id="{4A3614B7-350F-42A7-9FE9-79A4A917C622}"/>
              </a:ext>
            </a:extLst>
          </p:cNvPr>
          <p:cNvSpPr/>
          <p:nvPr/>
        </p:nvSpPr>
        <p:spPr>
          <a:xfrm>
            <a:off x="3845451" y="3565357"/>
            <a:ext cx="318654" cy="29094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xmlns="" id="{025ABDDC-5D1D-4501-88D6-7E72F707028E}"/>
              </a:ext>
            </a:extLst>
          </p:cNvPr>
          <p:cNvSpPr/>
          <p:nvPr/>
        </p:nvSpPr>
        <p:spPr>
          <a:xfrm>
            <a:off x="5030976" y="1973651"/>
            <a:ext cx="318654" cy="29094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2</a:t>
            </a:r>
            <a:endParaRPr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xmlns="" id="{D42CD51F-B69B-4675-8E0A-D96DEA06AACA}"/>
              </a:ext>
            </a:extLst>
          </p:cNvPr>
          <p:cNvSpPr/>
          <p:nvPr/>
        </p:nvSpPr>
        <p:spPr>
          <a:xfrm>
            <a:off x="5757211" y="1967879"/>
            <a:ext cx="318654" cy="29094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3</a:t>
            </a:r>
            <a:endParaRPr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xmlns="" id="{C7E471B3-DF39-47FD-9B42-76D1BFC4B292}"/>
              </a:ext>
            </a:extLst>
          </p:cNvPr>
          <p:cNvSpPr/>
          <p:nvPr/>
        </p:nvSpPr>
        <p:spPr>
          <a:xfrm>
            <a:off x="6573468" y="1999718"/>
            <a:ext cx="318654" cy="29094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4</a:t>
            </a:r>
            <a:endParaRPr lang="ko-KR" altLang="en-US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xmlns="" id="{FFA4C8D0-CA27-4636-912E-0878F805A953}"/>
              </a:ext>
            </a:extLst>
          </p:cNvPr>
          <p:cNvSpPr/>
          <p:nvPr/>
        </p:nvSpPr>
        <p:spPr>
          <a:xfrm>
            <a:off x="7390120" y="1999718"/>
            <a:ext cx="318654" cy="29094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5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6765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xmlns="" id="{FA2627E5-B06A-42F4-AD64-C29DD12A0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MainUI</a:t>
            </a:r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75947897-D6CC-493C-9699-2AE93A7506B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/>
              <a:t>웹사이트 첫 화면</a:t>
            </a:r>
            <a:r>
              <a:rPr lang="en-US" altLang="ko-KR"/>
              <a:t>- </a:t>
            </a:r>
            <a:r>
              <a:rPr lang="ko-KR" altLang="en-US"/>
              <a:t>로그인 전</a:t>
            </a:r>
            <a:r>
              <a:rPr lang="en-US" altLang="ko-KR"/>
              <a:t>- </a:t>
            </a:r>
            <a:r>
              <a:rPr lang="ko-KR" altLang="en-US"/>
              <a:t>스크롤 후</a:t>
            </a:r>
            <a:endParaRPr lang="en-US" altLang="ko-KR" sz="1000"/>
          </a:p>
          <a:p>
            <a:endParaRPr lang="ko-KR" altLang="en-US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xmlns="" id="{46C7ABE6-29E1-426A-A783-55A1B03A95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257615"/>
              </p:ext>
            </p:extLst>
          </p:nvPr>
        </p:nvGraphicFramePr>
        <p:xfrm>
          <a:off x="8769927" y="1790425"/>
          <a:ext cx="3117272" cy="41382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2023">
                  <a:extLst>
                    <a:ext uri="{9D8B030D-6E8A-4147-A177-3AD203B41FA5}">
                      <a16:colId xmlns:a16="http://schemas.microsoft.com/office/drawing/2014/main" xmlns="" val="2915962073"/>
                    </a:ext>
                  </a:extLst>
                </a:gridCol>
                <a:gridCol w="2595249">
                  <a:extLst>
                    <a:ext uri="{9D8B030D-6E8A-4147-A177-3AD203B41FA5}">
                      <a16:colId xmlns:a16="http://schemas.microsoft.com/office/drawing/2014/main" xmlns="" val="2334560960"/>
                    </a:ext>
                  </a:extLst>
                </a:gridCol>
              </a:tblGrid>
              <a:tr h="4043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/>
                        <a:t>No.</a:t>
                      </a:r>
                      <a:endParaRPr lang="ko-KR" altLang="en-US" b="0"/>
                    </a:p>
                  </a:txBody>
                  <a:tcPr>
                    <a:solidFill>
                      <a:srgbClr val="42424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>
                          <a:latin typeface="THE정고딕130" panose="02020603020101020101" pitchFamily="18" charset="-127"/>
                          <a:ea typeface="THE정고딕130" panose="02020603020101020101" pitchFamily="18" charset="-127"/>
                        </a:rPr>
                        <a:t>Description</a:t>
                      </a:r>
                      <a:endParaRPr lang="ko-KR" altLang="en-US" b="0">
                        <a:latin typeface="THE정고딕130" panose="02020603020101020101" pitchFamily="18" charset="-127"/>
                        <a:ea typeface="THE정고딕130" panose="02020603020101020101" pitchFamily="18" charset="-127"/>
                      </a:endParaRPr>
                    </a:p>
                  </a:txBody>
                  <a:tcPr>
                    <a:solidFill>
                      <a:srgbClr val="42424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751963825"/>
                  </a:ext>
                </a:extLst>
              </a:tr>
              <a:tr h="7014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+mn-lt"/>
                        </a:rPr>
                        <a:t>1</a:t>
                      </a:r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>
                          <a:latin typeface="+mn-lt"/>
                        </a:rPr>
                        <a:t>키와 몸무게</a:t>
                      </a:r>
                      <a:r>
                        <a:rPr lang="en-US" altLang="ko-KR" sz="1600">
                          <a:latin typeface="+mn-lt"/>
                        </a:rPr>
                        <a:t>, </a:t>
                      </a:r>
                      <a:r>
                        <a:rPr lang="ko-KR" altLang="en-US" sz="1600">
                          <a:latin typeface="+mn-lt"/>
                        </a:rPr>
                        <a:t>성별을 입력필드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91784000"/>
                  </a:ext>
                </a:extLst>
              </a:tr>
              <a:tr h="4064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+mn-lt"/>
                        </a:rPr>
                        <a:t>2</a:t>
                      </a:r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>
                          <a:latin typeface="+mn-lt"/>
                        </a:rPr>
                        <a:t>1</a:t>
                      </a:r>
                      <a:r>
                        <a:rPr lang="ko-KR" altLang="en-US" sz="1600">
                          <a:latin typeface="+mn-lt"/>
                        </a:rPr>
                        <a:t>에서 입력한 결과 출력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46846961"/>
                  </a:ext>
                </a:extLst>
              </a:tr>
              <a:tr h="64016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+mn-lt"/>
                        </a:rPr>
                        <a:t>3</a:t>
                      </a:r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>
                          <a:latin typeface="+mn-lt"/>
                        </a:rPr>
                        <a:t>운동시설찾기</a:t>
                      </a:r>
                      <a:r>
                        <a:rPr lang="en-US" altLang="ko-KR" sz="1600">
                          <a:latin typeface="+mn-lt"/>
                        </a:rPr>
                        <a:t>-</a:t>
                      </a:r>
                      <a:r>
                        <a:rPr lang="ko-KR" altLang="en-US" sz="1600">
                          <a:latin typeface="+mn-lt"/>
                        </a:rPr>
                        <a:t>입력한 위치의 결과 화면으로 전환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44866652"/>
                  </a:ext>
                </a:extLst>
              </a:tr>
              <a:tr h="582851"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86529314"/>
                  </a:ext>
                </a:extLst>
              </a:tr>
              <a:tr h="701497"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599662976"/>
                  </a:ext>
                </a:extLst>
              </a:tr>
              <a:tr h="701497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921756979"/>
                  </a:ext>
                </a:extLst>
              </a:tr>
            </a:tbl>
          </a:graphicData>
        </a:graphic>
      </p:graphicFrame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3EC69C35-01DA-4D13-B407-893E5E8D9D7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076" y="1790425"/>
            <a:ext cx="8160324" cy="4138246"/>
          </a:xfrm>
          <a:prstGeom prst="rect">
            <a:avLst/>
          </a:prstGeom>
        </p:spPr>
      </p:pic>
      <p:sp>
        <p:nvSpPr>
          <p:cNvPr id="10" name="타원 9">
            <a:extLst>
              <a:ext uri="{FF2B5EF4-FFF2-40B4-BE49-F238E27FC236}">
                <a16:creationId xmlns:a16="http://schemas.microsoft.com/office/drawing/2014/main" xmlns="" id="{1BA5A67F-CAEE-4BDB-859E-9173F03C9D37}"/>
              </a:ext>
            </a:extLst>
          </p:cNvPr>
          <p:cNvSpPr/>
          <p:nvPr/>
        </p:nvSpPr>
        <p:spPr>
          <a:xfrm>
            <a:off x="1260766" y="2251757"/>
            <a:ext cx="318654" cy="29094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xmlns="" id="{9A8B6BA7-54AF-413B-BAEA-F6FAC2DAAC94}"/>
              </a:ext>
            </a:extLst>
          </p:cNvPr>
          <p:cNvSpPr/>
          <p:nvPr/>
        </p:nvSpPr>
        <p:spPr>
          <a:xfrm>
            <a:off x="5231867" y="1793308"/>
            <a:ext cx="318654" cy="29094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2</a:t>
            </a:r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xmlns="" id="{DABAB76A-A76C-4F53-895A-1E5AB05B6DAE}"/>
              </a:ext>
            </a:extLst>
          </p:cNvPr>
          <p:cNvSpPr/>
          <p:nvPr/>
        </p:nvSpPr>
        <p:spPr>
          <a:xfrm>
            <a:off x="5988915" y="4609519"/>
            <a:ext cx="318654" cy="29094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3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538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xmlns="" id="{FA2627E5-B06A-42F4-AD64-C29DD12A0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075" y="101218"/>
            <a:ext cx="2465839" cy="549464"/>
          </a:xfrm>
        </p:spPr>
        <p:txBody>
          <a:bodyPr>
            <a:normAutofit/>
          </a:bodyPr>
          <a:lstStyle/>
          <a:p>
            <a:r>
              <a:rPr lang="ko-KR" altLang="en-US" dirty="0"/>
              <a:t>로그인화면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xmlns="" id="{46C7ABE6-29E1-426A-A783-55A1B03A95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2220616"/>
              </p:ext>
            </p:extLst>
          </p:nvPr>
        </p:nvGraphicFramePr>
        <p:xfrm>
          <a:off x="8756073" y="1790426"/>
          <a:ext cx="3131126" cy="419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5877">
                  <a:extLst>
                    <a:ext uri="{9D8B030D-6E8A-4147-A177-3AD203B41FA5}">
                      <a16:colId xmlns:a16="http://schemas.microsoft.com/office/drawing/2014/main" xmlns="" val="2915962073"/>
                    </a:ext>
                  </a:extLst>
                </a:gridCol>
                <a:gridCol w="2595249">
                  <a:extLst>
                    <a:ext uri="{9D8B030D-6E8A-4147-A177-3AD203B41FA5}">
                      <a16:colId xmlns:a16="http://schemas.microsoft.com/office/drawing/2014/main" xmlns="" val="2334560960"/>
                    </a:ext>
                  </a:extLst>
                </a:gridCol>
              </a:tblGrid>
              <a:tr h="35552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/>
                        <a:t>No.</a:t>
                      </a:r>
                      <a:endParaRPr lang="ko-KR" altLang="en-US" b="0"/>
                    </a:p>
                  </a:txBody>
                  <a:tcPr>
                    <a:solidFill>
                      <a:srgbClr val="42424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>
                          <a:latin typeface="THE정고딕130" panose="02020603020101020101" pitchFamily="18" charset="-127"/>
                          <a:ea typeface="THE정고딕130" panose="02020603020101020101" pitchFamily="18" charset="-127"/>
                        </a:rPr>
                        <a:t>Description</a:t>
                      </a:r>
                      <a:endParaRPr lang="ko-KR" altLang="en-US" b="0">
                        <a:latin typeface="THE정고딕130" panose="02020603020101020101" pitchFamily="18" charset="-127"/>
                        <a:ea typeface="THE정고딕130" panose="02020603020101020101" pitchFamily="18" charset="-127"/>
                      </a:endParaRPr>
                    </a:p>
                  </a:txBody>
                  <a:tcPr>
                    <a:solidFill>
                      <a:srgbClr val="42424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751963825"/>
                  </a:ext>
                </a:extLst>
              </a:tr>
              <a:tr h="4914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+mn-lt"/>
                        </a:rPr>
                        <a:t>1</a:t>
                      </a:r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>
                          <a:latin typeface="+mn-lt"/>
                        </a:rPr>
                        <a:t>아이디 입력필드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91784000"/>
                  </a:ext>
                </a:extLst>
              </a:tr>
              <a:tr h="4914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+mn-lt"/>
                        </a:rPr>
                        <a:t>2</a:t>
                      </a:r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>
                          <a:latin typeface="+mn-lt"/>
                        </a:rPr>
                        <a:t>비밀번호 입력필드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46846961"/>
                  </a:ext>
                </a:extLst>
              </a:tr>
              <a:tr h="4914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+mn-lt"/>
                        </a:rPr>
                        <a:t>3</a:t>
                      </a:r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>
                          <a:latin typeface="+mn-lt"/>
                        </a:rPr>
                        <a:t>클릭 시 로그인진행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44866652"/>
                  </a:ext>
                </a:extLst>
              </a:tr>
              <a:tr h="4914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+mn-lt"/>
                        </a:rPr>
                        <a:t>4</a:t>
                      </a:r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>
                          <a:latin typeface="+mn-lt"/>
                        </a:rPr>
                        <a:t>회원가입 뷰로 이동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86529314"/>
                  </a:ext>
                </a:extLst>
              </a:tr>
              <a:tr h="5629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+mn-lt"/>
                        </a:rPr>
                        <a:t>5</a:t>
                      </a:r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>
                          <a:latin typeface="+mn-lt"/>
                        </a:rPr>
                        <a:t>아이디</a:t>
                      </a:r>
                      <a:r>
                        <a:rPr lang="en-US" altLang="ko-KR" sz="1600">
                          <a:latin typeface="+mn-lt"/>
                        </a:rPr>
                        <a:t>/</a:t>
                      </a:r>
                      <a:r>
                        <a:rPr lang="ko-KR" altLang="en-US" sz="1600">
                          <a:latin typeface="+mn-lt"/>
                        </a:rPr>
                        <a:t>비밀번호 찾기 뷰로 이동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599662976"/>
                  </a:ext>
                </a:extLst>
              </a:tr>
              <a:tr h="538574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921756979"/>
                  </a:ext>
                </a:extLst>
              </a:tr>
              <a:tr h="743794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179752825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03A847FF-BE83-4F53-B437-F7665627211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230" y="1790425"/>
            <a:ext cx="8333540" cy="4166770"/>
          </a:xfrm>
          <a:prstGeom prst="rect">
            <a:avLst/>
          </a:prstGeom>
        </p:spPr>
      </p:pic>
      <p:sp>
        <p:nvSpPr>
          <p:cNvPr id="8" name="타원 7">
            <a:extLst>
              <a:ext uri="{FF2B5EF4-FFF2-40B4-BE49-F238E27FC236}">
                <a16:creationId xmlns:a16="http://schemas.microsoft.com/office/drawing/2014/main" xmlns="" id="{51E63695-CBA3-4707-92EB-B286345A549B}"/>
              </a:ext>
            </a:extLst>
          </p:cNvPr>
          <p:cNvSpPr/>
          <p:nvPr/>
        </p:nvSpPr>
        <p:spPr>
          <a:xfrm>
            <a:off x="4958163" y="4080557"/>
            <a:ext cx="318654" cy="29094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xmlns="" id="{11F0DA15-D6EC-4E34-AF78-7985713228E6}"/>
              </a:ext>
            </a:extLst>
          </p:cNvPr>
          <p:cNvSpPr/>
          <p:nvPr/>
        </p:nvSpPr>
        <p:spPr>
          <a:xfrm>
            <a:off x="4957342" y="4374387"/>
            <a:ext cx="318654" cy="29094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2</a:t>
            </a:r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xmlns="" id="{875E9757-8DBC-43DD-A1A5-8DDFB282B1F0}"/>
              </a:ext>
            </a:extLst>
          </p:cNvPr>
          <p:cNvSpPr/>
          <p:nvPr/>
        </p:nvSpPr>
        <p:spPr>
          <a:xfrm>
            <a:off x="4957342" y="4783400"/>
            <a:ext cx="318654" cy="29094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3</a:t>
            </a:r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xmlns="" id="{1137C5AC-08B2-46EA-8F5A-ED3F4AB4F915}"/>
              </a:ext>
            </a:extLst>
          </p:cNvPr>
          <p:cNvSpPr/>
          <p:nvPr/>
        </p:nvSpPr>
        <p:spPr>
          <a:xfrm>
            <a:off x="4115002" y="5385375"/>
            <a:ext cx="318654" cy="29094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4</a:t>
            </a:r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xmlns="" id="{7C160FD3-1CD2-46A1-AFE1-344E210719E3}"/>
              </a:ext>
            </a:extLst>
          </p:cNvPr>
          <p:cNvSpPr/>
          <p:nvPr/>
        </p:nvSpPr>
        <p:spPr>
          <a:xfrm>
            <a:off x="5266756" y="5192413"/>
            <a:ext cx="318654" cy="29094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5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1326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DongKyun\Documents\GitHub\KHFinalProject\보고서\UI\UI 설계\동균-아이디찾기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079" y="1815737"/>
            <a:ext cx="8353063" cy="4176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제목 3">
            <a:extLst>
              <a:ext uri="{FF2B5EF4-FFF2-40B4-BE49-F238E27FC236}">
                <a16:creationId xmlns:a16="http://schemas.microsoft.com/office/drawing/2014/main" xmlns="" id="{FA2627E5-B06A-42F4-AD64-C29DD12A0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075" y="101218"/>
            <a:ext cx="2062147" cy="549464"/>
          </a:xfrm>
        </p:spPr>
        <p:txBody>
          <a:bodyPr>
            <a:normAutofit fontScale="90000"/>
          </a:bodyPr>
          <a:lstStyle/>
          <a:p>
            <a:r>
              <a:rPr lang="ko-KR" altLang="en-US" smtClean="0"/>
              <a:t>아이디찾기</a:t>
            </a:r>
            <a:endParaRPr lang="ko-KR" altLang="en-US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xmlns="" id="{46C7ABE6-29E1-426A-A783-55A1B03A95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8405636"/>
              </p:ext>
            </p:extLst>
          </p:nvPr>
        </p:nvGraphicFramePr>
        <p:xfrm>
          <a:off x="8748250" y="1790425"/>
          <a:ext cx="3138949" cy="43262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3700">
                  <a:extLst>
                    <a:ext uri="{9D8B030D-6E8A-4147-A177-3AD203B41FA5}">
                      <a16:colId xmlns:a16="http://schemas.microsoft.com/office/drawing/2014/main" xmlns="" val="2915962073"/>
                    </a:ext>
                  </a:extLst>
                </a:gridCol>
                <a:gridCol w="2595249">
                  <a:extLst>
                    <a:ext uri="{9D8B030D-6E8A-4147-A177-3AD203B41FA5}">
                      <a16:colId xmlns:a16="http://schemas.microsoft.com/office/drawing/2014/main" xmlns="" val="2334560960"/>
                    </a:ext>
                  </a:extLst>
                </a:gridCol>
              </a:tblGrid>
              <a:tr h="35283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/>
                        <a:t>No.</a:t>
                      </a:r>
                      <a:endParaRPr lang="ko-KR" altLang="en-US" b="0"/>
                    </a:p>
                  </a:txBody>
                  <a:tcPr>
                    <a:solidFill>
                      <a:srgbClr val="42424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>
                          <a:latin typeface="THE정고딕130" panose="02020603020101020101" pitchFamily="18" charset="-127"/>
                          <a:ea typeface="THE정고딕130" panose="02020603020101020101" pitchFamily="18" charset="-127"/>
                        </a:rPr>
                        <a:t>Description</a:t>
                      </a:r>
                      <a:endParaRPr lang="ko-KR" altLang="en-US" b="0">
                        <a:latin typeface="THE정고딕130" panose="02020603020101020101" pitchFamily="18" charset="-127"/>
                        <a:ea typeface="THE정고딕130" panose="02020603020101020101" pitchFamily="18" charset="-127"/>
                      </a:endParaRPr>
                    </a:p>
                  </a:txBody>
                  <a:tcPr>
                    <a:solidFill>
                      <a:srgbClr val="42424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751963825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+mn-lt"/>
                        </a:rPr>
                        <a:t>1</a:t>
                      </a:r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smtClean="0">
                          <a:latin typeface="+mn-lt"/>
                        </a:rPr>
                        <a:t>아이디찾기 버튼 토글시 아래 화면이 보임</a:t>
                      </a:r>
                      <a:endParaRPr lang="ko-KR" altLang="en-US" sz="160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91784000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+mn-lt"/>
                        </a:rPr>
                        <a:t>2</a:t>
                      </a:r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smtClean="0">
                          <a:latin typeface="+mn-lt"/>
                        </a:rPr>
                        <a:t>회원가입할 때 입력한 정보를 입력하는 필드</a:t>
                      </a:r>
                      <a:endParaRPr lang="ko-KR" altLang="en-US" sz="160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46846961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+mn-lt"/>
                        </a:rPr>
                        <a:t>3</a:t>
                      </a:r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smtClean="0">
                          <a:latin typeface="+mn-lt"/>
                        </a:rPr>
                        <a:t>버튼클릭 전</a:t>
                      </a:r>
                      <a:r>
                        <a:rPr lang="en-US" altLang="ko-KR" sz="1600" baseline="0" smtClean="0">
                          <a:latin typeface="+mn-lt"/>
                        </a:rPr>
                        <a:t> – </a:t>
                      </a:r>
                      <a:r>
                        <a:rPr lang="ko-KR" altLang="en-US" sz="1600" baseline="0" smtClean="0">
                          <a:latin typeface="+mn-lt"/>
                        </a:rPr>
                        <a:t>아이디 찾기</a:t>
                      </a:r>
                      <a:r>
                        <a:rPr lang="en-US" altLang="ko-KR" sz="1600" baseline="0" smtClean="0">
                          <a:latin typeface="+mn-lt"/>
                        </a:rPr>
                        <a:t/>
                      </a:r>
                      <a:br>
                        <a:rPr lang="en-US" altLang="ko-KR" sz="1600" baseline="0" smtClean="0">
                          <a:latin typeface="+mn-lt"/>
                        </a:rPr>
                      </a:br>
                      <a:r>
                        <a:rPr lang="ko-KR" altLang="en-US" sz="1600" baseline="0" smtClean="0">
                          <a:latin typeface="+mn-lt"/>
                        </a:rPr>
                        <a:t>클릭 후 </a:t>
                      </a:r>
                      <a:r>
                        <a:rPr lang="en-US" altLang="ko-KR" sz="1600" baseline="0" smtClean="0">
                          <a:latin typeface="+mn-lt"/>
                        </a:rPr>
                        <a:t>- </a:t>
                      </a:r>
                      <a:r>
                        <a:rPr lang="ko-KR" altLang="en-US" sz="1600" baseline="0" smtClean="0">
                          <a:latin typeface="+mn-lt"/>
                        </a:rPr>
                        <a:t>로그인하러가기</a:t>
                      </a:r>
                      <a:endParaRPr lang="ko-KR" altLang="en-US" sz="160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44866652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+mn-lt"/>
                        </a:rPr>
                        <a:t>4</a:t>
                      </a:r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smtClean="0">
                          <a:latin typeface="+mn-lt"/>
                        </a:rPr>
                        <a:t>회원정보와 일치하는 이메일을 출력</a:t>
                      </a:r>
                      <a:endParaRPr lang="ko-KR" altLang="en-US" sz="160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86529314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599662976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921756979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179752825"/>
                  </a:ext>
                </a:extLst>
              </a:tr>
            </a:tbl>
          </a:graphicData>
        </a:graphic>
      </p:graphicFrame>
      <p:sp>
        <p:nvSpPr>
          <p:cNvPr id="6" name="타원 5">
            <a:extLst>
              <a:ext uri="{FF2B5EF4-FFF2-40B4-BE49-F238E27FC236}">
                <a16:creationId xmlns:a16="http://schemas.microsoft.com/office/drawing/2014/main" xmlns="" id="{B1C1F16E-E098-4217-B00A-C1E6B997E32C}"/>
              </a:ext>
            </a:extLst>
          </p:cNvPr>
          <p:cNvSpPr/>
          <p:nvPr/>
        </p:nvSpPr>
        <p:spPr>
          <a:xfrm>
            <a:off x="3308483" y="2817220"/>
            <a:ext cx="318654" cy="29094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xmlns="" id="{A835E6C0-9254-46F3-BBCB-11A83F5F4ECE}"/>
              </a:ext>
            </a:extLst>
          </p:cNvPr>
          <p:cNvSpPr/>
          <p:nvPr/>
        </p:nvSpPr>
        <p:spPr>
          <a:xfrm>
            <a:off x="5258784" y="3904709"/>
            <a:ext cx="318654" cy="29094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2</a:t>
            </a:r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xmlns="" id="{2854A205-856E-43FB-B6D3-67609D504681}"/>
              </a:ext>
            </a:extLst>
          </p:cNvPr>
          <p:cNvSpPr/>
          <p:nvPr/>
        </p:nvSpPr>
        <p:spPr>
          <a:xfrm>
            <a:off x="5188519" y="4504818"/>
            <a:ext cx="318654" cy="29094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3</a:t>
            </a:r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xmlns="" id="{8CF3E63C-AAF6-4969-A8DC-FEAB2CB59E62}"/>
              </a:ext>
            </a:extLst>
          </p:cNvPr>
          <p:cNvSpPr/>
          <p:nvPr/>
        </p:nvSpPr>
        <p:spPr>
          <a:xfrm>
            <a:off x="4869865" y="4877902"/>
            <a:ext cx="318654" cy="29094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4</a:t>
            </a:r>
            <a:endParaRPr lang="ko-KR" altLang="en-US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xmlns="" id="{75947897-D6CC-493C-9699-2AE93A7506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549241" y="127913"/>
            <a:ext cx="3932237" cy="394855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smtClean="0"/>
              <a:t>아이디 찾기 </a:t>
            </a:r>
            <a:r>
              <a:rPr lang="en-US" altLang="ko-KR" smtClean="0"/>
              <a:t>- Modal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3936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3" descr="C:\Users\DongKyun\Documents\GitHub\KHFinalProject\보고서\UI\UI 설계\동균-비밀번호찾기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078" y="1815737"/>
            <a:ext cx="8353063" cy="4176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제목 3">
            <a:extLst>
              <a:ext uri="{FF2B5EF4-FFF2-40B4-BE49-F238E27FC236}">
                <a16:creationId xmlns:a16="http://schemas.microsoft.com/office/drawing/2014/main" xmlns="" id="{FA2627E5-B06A-42F4-AD64-C29DD12A0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075" y="101218"/>
            <a:ext cx="2734885" cy="549464"/>
          </a:xfrm>
        </p:spPr>
        <p:txBody>
          <a:bodyPr>
            <a:normAutofit/>
          </a:bodyPr>
          <a:lstStyle/>
          <a:p>
            <a:r>
              <a:rPr lang="ko-KR" altLang="en-US" smtClean="0"/>
              <a:t>비밀번호 찾기</a:t>
            </a:r>
            <a:endParaRPr lang="ko-KR" altLang="en-US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xmlns="" id="{46C7ABE6-29E1-426A-A783-55A1B03A95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7901900"/>
              </p:ext>
            </p:extLst>
          </p:nvPr>
        </p:nvGraphicFramePr>
        <p:xfrm>
          <a:off x="8748250" y="1790425"/>
          <a:ext cx="3138949" cy="42951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3700">
                  <a:extLst>
                    <a:ext uri="{9D8B030D-6E8A-4147-A177-3AD203B41FA5}">
                      <a16:colId xmlns:a16="http://schemas.microsoft.com/office/drawing/2014/main" xmlns="" val="2915962073"/>
                    </a:ext>
                  </a:extLst>
                </a:gridCol>
                <a:gridCol w="2595249">
                  <a:extLst>
                    <a:ext uri="{9D8B030D-6E8A-4147-A177-3AD203B41FA5}">
                      <a16:colId xmlns:a16="http://schemas.microsoft.com/office/drawing/2014/main" xmlns="" val="2334560960"/>
                    </a:ext>
                  </a:extLst>
                </a:gridCol>
              </a:tblGrid>
              <a:tr h="35283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/>
                        <a:t>No.</a:t>
                      </a:r>
                      <a:endParaRPr lang="ko-KR" altLang="en-US" b="0"/>
                    </a:p>
                  </a:txBody>
                  <a:tcPr>
                    <a:solidFill>
                      <a:srgbClr val="42424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>
                          <a:latin typeface="THE정고딕130" panose="02020603020101020101" pitchFamily="18" charset="-127"/>
                          <a:ea typeface="THE정고딕130" panose="02020603020101020101" pitchFamily="18" charset="-127"/>
                        </a:rPr>
                        <a:t>Description</a:t>
                      </a:r>
                      <a:endParaRPr lang="ko-KR" altLang="en-US" b="0">
                        <a:latin typeface="THE정고딕130" panose="02020603020101020101" pitchFamily="18" charset="-127"/>
                        <a:ea typeface="THE정고딕130" panose="02020603020101020101" pitchFamily="18" charset="-127"/>
                      </a:endParaRPr>
                    </a:p>
                  </a:txBody>
                  <a:tcPr>
                    <a:solidFill>
                      <a:srgbClr val="42424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751963825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+mn-lt"/>
                        </a:rPr>
                        <a:t>1</a:t>
                      </a:r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smtClean="0">
                          <a:latin typeface="+mn-lt"/>
                        </a:rPr>
                        <a:t>비밀번호찾기 버튼 토글시 아래 화면이 보임</a:t>
                      </a:r>
                      <a:endParaRPr lang="ko-KR" altLang="en-US" sz="160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91784000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+mn-lt"/>
                        </a:rPr>
                        <a:t>2</a:t>
                      </a:r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smtClean="0">
                          <a:latin typeface="+mn-lt"/>
                        </a:rPr>
                        <a:t>회원가입할 때 입력한 정보를 입력하는 필드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46846961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+mn-lt"/>
                        </a:rPr>
                        <a:t>3</a:t>
                      </a:r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smtClean="0">
                          <a:latin typeface="+mn-lt"/>
                        </a:rPr>
                        <a:t>버튼클릭시 이메일로 임시비밀번호가 전송됨</a:t>
                      </a:r>
                      <a:endParaRPr lang="ko-KR" altLang="en-US" sz="160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44866652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86529314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599662976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921756979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179752825"/>
                  </a:ext>
                </a:extLst>
              </a:tr>
            </a:tbl>
          </a:graphicData>
        </a:graphic>
      </p:graphicFrame>
      <p:sp>
        <p:nvSpPr>
          <p:cNvPr id="6" name="타원 5">
            <a:extLst>
              <a:ext uri="{FF2B5EF4-FFF2-40B4-BE49-F238E27FC236}">
                <a16:creationId xmlns:a16="http://schemas.microsoft.com/office/drawing/2014/main" xmlns="" id="{B1C1F16E-E098-4217-B00A-C1E6B997E32C}"/>
              </a:ext>
            </a:extLst>
          </p:cNvPr>
          <p:cNvSpPr/>
          <p:nvPr/>
        </p:nvSpPr>
        <p:spPr>
          <a:xfrm>
            <a:off x="5365883" y="2862940"/>
            <a:ext cx="318654" cy="29094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xmlns="" id="{A835E6C0-9254-46F3-BBCB-11A83F5F4ECE}"/>
              </a:ext>
            </a:extLst>
          </p:cNvPr>
          <p:cNvSpPr/>
          <p:nvPr/>
        </p:nvSpPr>
        <p:spPr>
          <a:xfrm>
            <a:off x="5321147" y="4159445"/>
            <a:ext cx="318654" cy="29094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2</a:t>
            </a:r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xmlns="" id="{2854A205-856E-43FB-B6D3-67609D504681}"/>
              </a:ext>
            </a:extLst>
          </p:cNvPr>
          <p:cNvSpPr/>
          <p:nvPr/>
        </p:nvSpPr>
        <p:spPr>
          <a:xfrm>
            <a:off x="5321147" y="4877109"/>
            <a:ext cx="318654" cy="29094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3</a:t>
            </a:r>
            <a:endParaRPr lang="ko-KR" altLang="en-US"/>
          </a:p>
        </p:txBody>
      </p:sp>
      <p:sp>
        <p:nvSpPr>
          <p:cNvPr id="13" name="텍스트 개체 틀 4">
            <a:extLst>
              <a:ext uri="{FF2B5EF4-FFF2-40B4-BE49-F238E27FC236}">
                <a16:creationId xmlns:a16="http://schemas.microsoft.com/office/drawing/2014/main" xmlns="" id="{75947897-D6CC-493C-9699-2AE93A7506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104412" y="127913"/>
            <a:ext cx="3932237" cy="394855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smtClean="0"/>
              <a:t>비밀번호 찾기 </a:t>
            </a:r>
            <a:r>
              <a:rPr lang="en-US" altLang="ko-KR" smtClean="0"/>
              <a:t>- Modal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3667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3">
      <a:majorFont>
        <a:latin typeface="THE정고딕130"/>
        <a:ea typeface="THE정고딕150"/>
        <a:cs typeface=""/>
      </a:majorFont>
      <a:minorFont>
        <a:latin typeface="THE정고딕130"/>
        <a:ea typeface="THE정고딕130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1357</Words>
  <Application>Microsoft Office PowerPoint</Application>
  <PresentationFormat>사용자 지정</PresentationFormat>
  <Paragraphs>605</Paragraphs>
  <Slides>46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46</vt:i4>
      </vt:variant>
    </vt:vector>
  </HeadingPairs>
  <TitlesOfParts>
    <vt:vector size="52" baseType="lpstr">
      <vt:lpstr>굴림</vt:lpstr>
      <vt:lpstr>Arial</vt:lpstr>
      <vt:lpstr>THE정고딕150</vt:lpstr>
      <vt:lpstr>THE정고딕130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MainUI</vt:lpstr>
      <vt:lpstr>로그인화면</vt:lpstr>
      <vt:lpstr>아이디찾기</vt:lpstr>
      <vt:lpstr>비밀번호 찾기</vt:lpstr>
      <vt:lpstr>MainUI</vt:lpstr>
      <vt:lpstr>My Page</vt:lpstr>
      <vt:lpstr>My Page</vt:lpstr>
      <vt:lpstr>My Page</vt:lpstr>
      <vt:lpstr>My Page</vt:lpstr>
      <vt:lpstr>My Page</vt:lpstr>
      <vt:lpstr>My Page</vt:lpstr>
      <vt:lpstr>문의글 등록</vt:lpstr>
      <vt:lpstr>운동법-헬스</vt:lpstr>
      <vt:lpstr>운동법-헬스</vt:lpstr>
      <vt:lpstr>운동법-헬스</vt:lpstr>
      <vt:lpstr>운동법-요가</vt:lpstr>
      <vt:lpstr>운동법-요가</vt:lpstr>
      <vt:lpstr>운동법-요가</vt:lpstr>
      <vt:lpstr>체육시설 찾기</vt:lpstr>
      <vt:lpstr>MyPage</vt:lpstr>
      <vt:lpstr>헬스장등록 Page</vt:lpstr>
      <vt:lpstr>헬스장등록 Page</vt:lpstr>
      <vt:lpstr>헬스장등록 Page</vt:lpstr>
      <vt:lpstr>헬스장등록 Page</vt:lpstr>
      <vt:lpstr>헬스장 Detail View</vt:lpstr>
      <vt:lpstr>헬스장 Detail View</vt:lpstr>
      <vt:lpstr>헬스장 Detail View</vt:lpstr>
      <vt:lpstr>헬스장 Detail View</vt:lpstr>
      <vt:lpstr>헬스장 후기 등록</vt:lpstr>
      <vt:lpstr>커뮤니티</vt:lpstr>
      <vt:lpstr>커뮤니티-모임</vt:lpstr>
      <vt:lpstr>커뮤니티-후기</vt:lpstr>
      <vt:lpstr>커뮤니티-Q&amp;A</vt:lpstr>
      <vt:lpstr>카테고리-Detail View</vt:lpstr>
      <vt:lpstr>커뮤니티-글작성</vt:lpstr>
      <vt:lpstr>PowerPoint 프레젠테이션</vt:lpstr>
      <vt:lpstr>PowerPoint 프레젠테이션</vt:lpstr>
      <vt:lpstr>관리자 페이지</vt:lpstr>
      <vt:lpstr>관리자 페이지</vt:lpstr>
      <vt:lpstr>관리자 페이지</vt:lpstr>
      <vt:lpstr>관리자 페이지</vt:lpstr>
    </vt:vector>
  </TitlesOfParts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요청사항</dc:creator>
  <cp:lastModifiedBy>Windows 사용자</cp:lastModifiedBy>
  <cp:revision>190</cp:revision>
  <dcterms:created xsi:type="dcterms:W3CDTF">2017-10-09T06:24:25Z</dcterms:created>
  <dcterms:modified xsi:type="dcterms:W3CDTF">2017-11-19T13:42:46Z</dcterms:modified>
  <cp:version>0906.0100.01</cp:version>
</cp:coreProperties>
</file>